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</p:sldIdLst>
  <p:sldSz cx="6858000" cy="9906000" type="A4"/>
  <p:notesSz cx="6858000" cy="9144000"/>
  <p:embeddedFontLst>
    <p:embeddedFont>
      <p:font typeface="Source Sans Pro" panose="020B0503030403020204" pitchFamily="34" charset="0"/>
      <p:regular r:id="rId3"/>
      <p:bold r:id="rId4"/>
      <p:italic r:id="rId5"/>
      <p:boldItalic r:id="rId6"/>
    </p:embeddedFont>
    <p:embeddedFont>
      <p:font typeface="Sue Ellen Francisco " panose="02000000000000000000" pitchFamily="2" charset="0"/>
      <p:regular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47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>
        <p:scale>
          <a:sx n="150" d="100"/>
          <a:sy n="150" d="100"/>
        </p:scale>
        <p:origin x="799" y="-50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392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140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953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411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26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460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701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815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718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35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8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999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BAA8173-CC56-8C56-6B3C-2138409CF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4000" dirty="0">
                <a:solidFill>
                  <a:srgbClr val="DD4714"/>
                </a:solidFill>
                <a:latin typeface="Sue Ellen Francisco " panose="02000000000000000000" pitchFamily="2" charset="0"/>
              </a:rPr>
              <a:t>SCHNEEBALLSCHLACHT</a:t>
            </a:r>
            <a:r>
              <a:rPr lang="de-DE" dirty="0">
                <a:solidFill>
                  <a:srgbClr val="DD4714"/>
                </a:solidFill>
                <a:latin typeface="Sue Ellen Francisco " panose="02000000000000000000" pitchFamily="2" charset="0"/>
              </a:rPr>
              <a:t> </a:t>
            </a:r>
            <a:endParaRPr lang="de-AT" dirty="0">
              <a:solidFill>
                <a:srgbClr val="DD4714"/>
              </a:solidFill>
              <a:latin typeface="Sue Ellen Francisco " panose="02000000000000000000" pitchFamily="2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F240A21-2FD2-B2E8-4516-E1E95CB62C02}"/>
              </a:ext>
            </a:extLst>
          </p:cNvPr>
          <p:cNvSpPr txBox="1"/>
          <p:nvPr/>
        </p:nvSpPr>
        <p:spPr>
          <a:xfrm>
            <a:off x="609114" y="2451562"/>
            <a:ext cx="5653474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de-DE" sz="1900" dirty="0">
                <a:latin typeface="Sue Ellen Francisco " panose="02000000000000000000" pitchFamily="2" charset="0"/>
                <a:ea typeface="Source Sans Pro" panose="020B0503030403020204" pitchFamily="34" charset="0"/>
              </a:rPr>
              <a:t>Schreibe unten auf die Linien drei Infos über dich, die noch nicht alle aus deiner Klasse kennen. Bitte denke daran, dass die Infos später vorgelesen werden.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4509F42-1FAD-04AD-97E9-D62113F88B79}"/>
              </a:ext>
            </a:extLst>
          </p:cNvPr>
          <p:cNvSpPr txBox="1"/>
          <p:nvPr/>
        </p:nvSpPr>
        <p:spPr>
          <a:xfrm>
            <a:off x="634113" y="3327078"/>
            <a:ext cx="5589767" cy="4801314"/>
          </a:xfrm>
          <a:custGeom>
            <a:avLst/>
            <a:gdLst>
              <a:gd name="connsiteX0" fmla="*/ 0 w 5589767"/>
              <a:gd name="connsiteY0" fmla="*/ 0 h 4801314"/>
              <a:gd name="connsiteX1" fmla="*/ 698721 w 5589767"/>
              <a:gd name="connsiteY1" fmla="*/ 0 h 4801314"/>
              <a:gd name="connsiteX2" fmla="*/ 1509237 w 5589767"/>
              <a:gd name="connsiteY2" fmla="*/ 0 h 4801314"/>
              <a:gd name="connsiteX3" fmla="*/ 2319753 w 5589767"/>
              <a:gd name="connsiteY3" fmla="*/ 0 h 4801314"/>
              <a:gd name="connsiteX4" fmla="*/ 2962577 w 5589767"/>
              <a:gd name="connsiteY4" fmla="*/ 0 h 4801314"/>
              <a:gd name="connsiteX5" fmla="*/ 3773093 w 5589767"/>
              <a:gd name="connsiteY5" fmla="*/ 0 h 4801314"/>
              <a:gd name="connsiteX6" fmla="*/ 4360018 w 5589767"/>
              <a:gd name="connsiteY6" fmla="*/ 0 h 4801314"/>
              <a:gd name="connsiteX7" fmla="*/ 5589767 w 5589767"/>
              <a:gd name="connsiteY7" fmla="*/ 0 h 4801314"/>
              <a:gd name="connsiteX8" fmla="*/ 5589767 w 5589767"/>
              <a:gd name="connsiteY8" fmla="*/ 733915 h 4801314"/>
              <a:gd name="connsiteX9" fmla="*/ 5589767 w 5589767"/>
              <a:gd name="connsiteY9" fmla="*/ 1419817 h 4801314"/>
              <a:gd name="connsiteX10" fmla="*/ 5589767 w 5589767"/>
              <a:gd name="connsiteY10" fmla="*/ 2153732 h 4801314"/>
              <a:gd name="connsiteX11" fmla="*/ 5589767 w 5589767"/>
              <a:gd name="connsiteY11" fmla="*/ 2887647 h 4801314"/>
              <a:gd name="connsiteX12" fmla="*/ 5589767 w 5589767"/>
              <a:gd name="connsiteY12" fmla="*/ 3669576 h 4801314"/>
              <a:gd name="connsiteX13" fmla="*/ 5589767 w 5589767"/>
              <a:gd name="connsiteY13" fmla="*/ 4801314 h 4801314"/>
              <a:gd name="connsiteX14" fmla="*/ 4779251 w 5589767"/>
              <a:gd name="connsiteY14" fmla="*/ 4801314 h 4801314"/>
              <a:gd name="connsiteX15" fmla="*/ 4192325 w 5589767"/>
              <a:gd name="connsiteY15" fmla="*/ 4801314 h 4801314"/>
              <a:gd name="connsiteX16" fmla="*/ 3549502 w 5589767"/>
              <a:gd name="connsiteY16" fmla="*/ 4801314 h 4801314"/>
              <a:gd name="connsiteX17" fmla="*/ 2850781 w 5589767"/>
              <a:gd name="connsiteY17" fmla="*/ 4801314 h 4801314"/>
              <a:gd name="connsiteX18" fmla="*/ 2040265 w 5589767"/>
              <a:gd name="connsiteY18" fmla="*/ 4801314 h 4801314"/>
              <a:gd name="connsiteX19" fmla="*/ 1453339 w 5589767"/>
              <a:gd name="connsiteY19" fmla="*/ 4801314 h 4801314"/>
              <a:gd name="connsiteX20" fmla="*/ 698721 w 5589767"/>
              <a:gd name="connsiteY20" fmla="*/ 4801314 h 4801314"/>
              <a:gd name="connsiteX21" fmla="*/ 0 w 5589767"/>
              <a:gd name="connsiteY21" fmla="*/ 4801314 h 4801314"/>
              <a:gd name="connsiteX22" fmla="*/ 0 w 5589767"/>
              <a:gd name="connsiteY22" fmla="*/ 4019386 h 4801314"/>
              <a:gd name="connsiteX23" fmla="*/ 0 w 5589767"/>
              <a:gd name="connsiteY23" fmla="*/ 3333484 h 4801314"/>
              <a:gd name="connsiteX24" fmla="*/ 0 w 5589767"/>
              <a:gd name="connsiteY24" fmla="*/ 2743608 h 4801314"/>
              <a:gd name="connsiteX25" fmla="*/ 0 w 5589767"/>
              <a:gd name="connsiteY25" fmla="*/ 2009693 h 4801314"/>
              <a:gd name="connsiteX26" fmla="*/ 0 w 5589767"/>
              <a:gd name="connsiteY26" fmla="*/ 1419817 h 4801314"/>
              <a:gd name="connsiteX27" fmla="*/ 0 w 5589767"/>
              <a:gd name="connsiteY27" fmla="*/ 781928 h 4801314"/>
              <a:gd name="connsiteX28" fmla="*/ 0 w 5589767"/>
              <a:gd name="connsiteY28" fmla="*/ 0 h 4801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589767" h="4801314" extrusionOk="0">
                <a:moveTo>
                  <a:pt x="0" y="0"/>
                </a:moveTo>
                <a:cubicBezTo>
                  <a:pt x="178736" y="691"/>
                  <a:pt x="524386" y="32597"/>
                  <a:pt x="698721" y="0"/>
                </a:cubicBezTo>
                <a:cubicBezTo>
                  <a:pt x="873056" y="-32597"/>
                  <a:pt x="1297300" y="20605"/>
                  <a:pt x="1509237" y="0"/>
                </a:cubicBezTo>
                <a:cubicBezTo>
                  <a:pt x="1721174" y="-20605"/>
                  <a:pt x="1996290" y="-32443"/>
                  <a:pt x="2319753" y="0"/>
                </a:cubicBezTo>
                <a:cubicBezTo>
                  <a:pt x="2643216" y="32443"/>
                  <a:pt x="2832120" y="7753"/>
                  <a:pt x="2962577" y="0"/>
                </a:cubicBezTo>
                <a:cubicBezTo>
                  <a:pt x="3093034" y="-7753"/>
                  <a:pt x="3460582" y="26308"/>
                  <a:pt x="3773093" y="0"/>
                </a:cubicBezTo>
                <a:cubicBezTo>
                  <a:pt x="4085604" y="-26308"/>
                  <a:pt x="4169761" y="5013"/>
                  <a:pt x="4360018" y="0"/>
                </a:cubicBezTo>
                <a:cubicBezTo>
                  <a:pt x="4550276" y="-5013"/>
                  <a:pt x="5142765" y="17628"/>
                  <a:pt x="5589767" y="0"/>
                </a:cubicBezTo>
                <a:cubicBezTo>
                  <a:pt x="5564313" y="158351"/>
                  <a:pt x="5612913" y="570519"/>
                  <a:pt x="5589767" y="733915"/>
                </a:cubicBezTo>
                <a:cubicBezTo>
                  <a:pt x="5566621" y="897311"/>
                  <a:pt x="5589619" y="1110673"/>
                  <a:pt x="5589767" y="1419817"/>
                </a:cubicBezTo>
                <a:cubicBezTo>
                  <a:pt x="5589915" y="1728961"/>
                  <a:pt x="5583521" y="1818740"/>
                  <a:pt x="5589767" y="2153732"/>
                </a:cubicBezTo>
                <a:cubicBezTo>
                  <a:pt x="5596013" y="2488725"/>
                  <a:pt x="5604863" y="2643185"/>
                  <a:pt x="5589767" y="2887647"/>
                </a:cubicBezTo>
                <a:cubicBezTo>
                  <a:pt x="5574671" y="3132110"/>
                  <a:pt x="5560863" y="3414831"/>
                  <a:pt x="5589767" y="3669576"/>
                </a:cubicBezTo>
                <a:cubicBezTo>
                  <a:pt x="5618671" y="3924321"/>
                  <a:pt x="5593609" y="4441634"/>
                  <a:pt x="5589767" y="4801314"/>
                </a:cubicBezTo>
                <a:cubicBezTo>
                  <a:pt x="5404844" y="4780654"/>
                  <a:pt x="5036210" y="4781804"/>
                  <a:pt x="4779251" y="4801314"/>
                </a:cubicBezTo>
                <a:cubicBezTo>
                  <a:pt x="4522292" y="4820824"/>
                  <a:pt x="4389725" y="4818397"/>
                  <a:pt x="4192325" y="4801314"/>
                </a:cubicBezTo>
                <a:cubicBezTo>
                  <a:pt x="3994925" y="4784231"/>
                  <a:pt x="3806163" y="4789544"/>
                  <a:pt x="3549502" y="4801314"/>
                </a:cubicBezTo>
                <a:cubicBezTo>
                  <a:pt x="3292841" y="4813084"/>
                  <a:pt x="3161983" y="4793690"/>
                  <a:pt x="2850781" y="4801314"/>
                </a:cubicBezTo>
                <a:cubicBezTo>
                  <a:pt x="2539579" y="4808938"/>
                  <a:pt x="2308729" y="4828394"/>
                  <a:pt x="2040265" y="4801314"/>
                </a:cubicBezTo>
                <a:cubicBezTo>
                  <a:pt x="1771801" y="4774234"/>
                  <a:pt x="1602804" y="4774423"/>
                  <a:pt x="1453339" y="4801314"/>
                </a:cubicBezTo>
                <a:cubicBezTo>
                  <a:pt x="1303874" y="4828205"/>
                  <a:pt x="1035059" y="4804730"/>
                  <a:pt x="698721" y="4801314"/>
                </a:cubicBezTo>
                <a:cubicBezTo>
                  <a:pt x="362383" y="4797898"/>
                  <a:pt x="341776" y="4770812"/>
                  <a:pt x="0" y="4801314"/>
                </a:cubicBezTo>
                <a:cubicBezTo>
                  <a:pt x="19915" y="4530362"/>
                  <a:pt x="23435" y="4352573"/>
                  <a:pt x="0" y="4019386"/>
                </a:cubicBezTo>
                <a:cubicBezTo>
                  <a:pt x="-23435" y="3686199"/>
                  <a:pt x="24553" y="3603718"/>
                  <a:pt x="0" y="3333484"/>
                </a:cubicBezTo>
                <a:cubicBezTo>
                  <a:pt x="-24553" y="3063250"/>
                  <a:pt x="-13632" y="2995739"/>
                  <a:pt x="0" y="2743608"/>
                </a:cubicBezTo>
                <a:cubicBezTo>
                  <a:pt x="13632" y="2491477"/>
                  <a:pt x="19074" y="2215851"/>
                  <a:pt x="0" y="2009693"/>
                </a:cubicBezTo>
                <a:cubicBezTo>
                  <a:pt x="-19074" y="1803536"/>
                  <a:pt x="573" y="1546480"/>
                  <a:pt x="0" y="1419817"/>
                </a:cubicBezTo>
                <a:cubicBezTo>
                  <a:pt x="-573" y="1293154"/>
                  <a:pt x="31477" y="1051570"/>
                  <a:pt x="0" y="781928"/>
                </a:cubicBezTo>
                <a:cubicBezTo>
                  <a:pt x="-31477" y="512286"/>
                  <a:pt x="3795" y="157330"/>
                  <a:pt x="0" y="0"/>
                </a:cubicBezTo>
                <a:close/>
              </a:path>
            </a:pathLst>
          </a:custGeom>
          <a:noFill/>
          <a:ln w="19050">
            <a:solidFill>
              <a:srgbClr val="DD4714"/>
            </a:solidFill>
            <a:extLst>
              <a:ext uri="{C807C97D-BFC1-408E-A445-0C87EB9F89A2}">
                <ask:lineSketchStyleProps xmlns:ask="http://schemas.microsoft.com/office/drawing/2018/sketchyshapes" sd="319779543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lIns="144000" rtlCol="0">
            <a:spAutoFit/>
          </a:bodyPr>
          <a:lstStyle/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de-DE" sz="24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1</a:t>
            </a: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de-DE" sz="24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2</a:t>
            </a: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de-DE" sz="24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3</a:t>
            </a: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7" name="Grafik 16" descr="Megafon1 Silhouette">
            <a:extLst>
              <a:ext uri="{FF2B5EF4-FFF2-40B4-BE49-F238E27FC236}">
                <a16:creationId xmlns:a16="http://schemas.microsoft.com/office/drawing/2014/main" id="{1F6BC80F-5EC1-C6C7-8F10-38A255097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1286" y="2683891"/>
            <a:ext cx="567506" cy="567506"/>
          </a:xfrm>
          <a:prstGeom prst="rect">
            <a:avLst/>
          </a:prstGeom>
        </p:spPr>
      </p:pic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D40451A-69A5-A6B6-1D74-6105684BAFF3}"/>
              </a:ext>
            </a:extLst>
          </p:cNvPr>
          <p:cNvCxnSpPr/>
          <p:nvPr/>
        </p:nvCxnSpPr>
        <p:spPr>
          <a:xfrm>
            <a:off x="1039631" y="3970321"/>
            <a:ext cx="4921857" cy="0"/>
          </a:xfrm>
          <a:prstGeom prst="line">
            <a:avLst/>
          </a:prstGeom>
          <a:ln>
            <a:solidFill>
              <a:srgbClr val="DD471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1A343265-5881-9F7A-F8E4-1D592BA83EC0}"/>
              </a:ext>
            </a:extLst>
          </p:cNvPr>
          <p:cNvCxnSpPr/>
          <p:nvPr/>
        </p:nvCxnSpPr>
        <p:spPr>
          <a:xfrm>
            <a:off x="1039630" y="4280518"/>
            <a:ext cx="4921857" cy="0"/>
          </a:xfrm>
          <a:prstGeom prst="line">
            <a:avLst/>
          </a:prstGeom>
          <a:ln>
            <a:solidFill>
              <a:srgbClr val="DD471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CCB50A6B-9875-2FA8-0FF6-9940D240C0EE}"/>
              </a:ext>
            </a:extLst>
          </p:cNvPr>
          <p:cNvCxnSpPr/>
          <p:nvPr/>
        </p:nvCxnSpPr>
        <p:spPr>
          <a:xfrm>
            <a:off x="1039630" y="4572304"/>
            <a:ext cx="4921857" cy="0"/>
          </a:xfrm>
          <a:prstGeom prst="line">
            <a:avLst/>
          </a:prstGeom>
          <a:ln>
            <a:solidFill>
              <a:srgbClr val="DD471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37446163-3823-E355-E237-AE2548D47592}"/>
              </a:ext>
            </a:extLst>
          </p:cNvPr>
          <p:cNvCxnSpPr/>
          <p:nvPr/>
        </p:nvCxnSpPr>
        <p:spPr>
          <a:xfrm>
            <a:off x="1004355" y="5379744"/>
            <a:ext cx="4921857" cy="0"/>
          </a:xfrm>
          <a:prstGeom prst="line">
            <a:avLst/>
          </a:prstGeom>
          <a:ln>
            <a:solidFill>
              <a:srgbClr val="DD471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E779FEE7-1DEE-6643-FA0A-41A3C8DBF556}"/>
              </a:ext>
            </a:extLst>
          </p:cNvPr>
          <p:cNvCxnSpPr/>
          <p:nvPr/>
        </p:nvCxnSpPr>
        <p:spPr>
          <a:xfrm>
            <a:off x="1004354" y="5689941"/>
            <a:ext cx="4921857" cy="0"/>
          </a:xfrm>
          <a:prstGeom prst="line">
            <a:avLst/>
          </a:prstGeom>
          <a:ln>
            <a:solidFill>
              <a:srgbClr val="DD471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F05CBBA3-7F20-E65D-F2CC-3E712212E47B}"/>
              </a:ext>
            </a:extLst>
          </p:cNvPr>
          <p:cNvCxnSpPr/>
          <p:nvPr/>
        </p:nvCxnSpPr>
        <p:spPr>
          <a:xfrm>
            <a:off x="1004354" y="5981727"/>
            <a:ext cx="4921857" cy="0"/>
          </a:xfrm>
          <a:prstGeom prst="line">
            <a:avLst/>
          </a:prstGeom>
          <a:ln>
            <a:solidFill>
              <a:srgbClr val="DD471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AD0500D5-048D-B0B8-81CC-E5E9718B0EBC}"/>
              </a:ext>
            </a:extLst>
          </p:cNvPr>
          <p:cNvCxnSpPr/>
          <p:nvPr/>
        </p:nvCxnSpPr>
        <p:spPr>
          <a:xfrm>
            <a:off x="993468" y="7088801"/>
            <a:ext cx="4921857" cy="0"/>
          </a:xfrm>
          <a:prstGeom prst="line">
            <a:avLst/>
          </a:prstGeom>
          <a:ln>
            <a:solidFill>
              <a:srgbClr val="DD471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FA908F7C-CF3A-D99E-5B77-EE2AD3A781C6}"/>
              </a:ext>
            </a:extLst>
          </p:cNvPr>
          <p:cNvCxnSpPr/>
          <p:nvPr/>
        </p:nvCxnSpPr>
        <p:spPr>
          <a:xfrm>
            <a:off x="993467" y="7398998"/>
            <a:ext cx="4921857" cy="0"/>
          </a:xfrm>
          <a:prstGeom prst="line">
            <a:avLst/>
          </a:prstGeom>
          <a:ln>
            <a:solidFill>
              <a:srgbClr val="DD471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04548FF2-CE4B-7558-EBEF-B452173F1A65}"/>
              </a:ext>
            </a:extLst>
          </p:cNvPr>
          <p:cNvCxnSpPr/>
          <p:nvPr/>
        </p:nvCxnSpPr>
        <p:spPr>
          <a:xfrm>
            <a:off x="993467" y="7690784"/>
            <a:ext cx="4921857" cy="0"/>
          </a:xfrm>
          <a:prstGeom prst="line">
            <a:avLst/>
          </a:prstGeom>
          <a:ln>
            <a:solidFill>
              <a:srgbClr val="DD471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71D4D41D-9DCE-B800-7F31-47F6920BD120}"/>
              </a:ext>
            </a:extLst>
          </p:cNvPr>
          <p:cNvSpPr txBox="1"/>
          <p:nvPr/>
        </p:nvSpPr>
        <p:spPr>
          <a:xfrm>
            <a:off x="584114" y="8152520"/>
            <a:ext cx="5639766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de-DE" sz="1900" dirty="0">
                <a:latin typeface="Sue Ellen Francisco " panose="02000000000000000000" pitchFamily="2" charset="0"/>
                <a:ea typeface="Source Sans Pro" panose="020B0503030403020204" pitchFamily="34" charset="0"/>
              </a:rPr>
              <a:t>Wenn du fertig bist, knülle diesen Zettel zu einem Ball zusammen und warte, bis alle anderen auch fertig sind.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7156E7E-EFA8-FBD5-B02B-2531B5B4E9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3803" y="504568"/>
            <a:ext cx="752054" cy="64461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98BB41A-C300-E57D-018C-10A5C26460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282549">
            <a:off x="2857069" y="1701257"/>
            <a:ext cx="608020" cy="52115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F376362-9B80-A4DA-2307-025B07957E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282549" flipH="1" flipV="1">
            <a:off x="5641454" y="667482"/>
            <a:ext cx="602624" cy="51653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42B3D4A-C787-33F2-3B7E-CA8977D49B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282549" flipH="1" flipV="1">
            <a:off x="3832426" y="8735621"/>
            <a:ext cx="602624" cy="516534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32F74DE-0D2D-1840-D64F-1FDAF671C04C}"/>
              </a:ext>
            </a:extLst>
          </p:cNvPr>
          <p:cNvSpPr txBox="1"/>
          <p:nvPr/>
        </p:nvSpPr>
        <p:spPr>
          <a:xfrm>
            <a:off x="4053115" y="9514081"/>
            <a:ext cx="2709394" cy="299295"/>
          </a:xfrm>
          <a:prstGeom prst="rect">
            <a:avLst/>
          </a:prstGeom>
          <a:solidFill>
            <a:schemeClr val="bg2"/>
          </a:solidFill>
        </p:spPr>
        <p:txBody>
          <a:bodyPr wrap="square" lIns="72000" tIns="72000" rIns="72000" bIns="72000">
            <a:spAutoFit/>
          </a:bodyPr>
          <a:lstStyle/>
          <a:p>
            <a:pPr algn="r"/>
            <a:r>
              <a:rPr lang="en-US" sz="500" dirty="0" err="1"/>
              <a:t>Schneeballschlacht</a:t>
            </a:r>
            <a:r>
              <a:rPr lang="en-US" sz="500" dirty="0"/>
              <a:t> © 2025 by Projektteam Daten*bilden is licensed under CC BY-NC-SA 4.0. </a:t>
            </a:r>
            <a:br>
              <a:rPr lang="en-US" sz="500" dirty="0"/>
            </a:br>
            <a:r>
              <a:rPr lang="en-US" sz="500" dirty="0"/>
              <a:t>To view a copy of this license, visit https://creativecommons.org/licenses/by-nc-sa/4.0/</a:t>
            </a:r>
            <a:endParaRPr lang="de-AT" sz="500" dirty="0"/>
          </a:p>
        </p:txBody>
      </p:sp>
    </p:spTree>
    <p:extLst>
      <p:ext uri="{BB962C8B-B14F-4D97-AF65-F5344CB8AC3E}">
        <p14:creationId xmlns:p14="http://schemas.microsoft.com/office/powerpoint/2010/main" val="2181436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</Words>
  <Application>Microsoft Office PowerPoint</Application>
  <PresentationFormat>A4-Papier (210 x 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Sue Ellen Francisco </vt:lpstr>
      <vt:lpstr>Source Sans Pro</vt:lpstr>
      <vt:lpstr>Arial</vt:lpstr>
      <vt:lpstr>Aptos Display</vt:lpstr>
      <vt:lpstr>Office</vt:lpstr>
      <vt:lpstr>SCHNEEBALLSCHLACHT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 Nöhrer</dc:creator>
  <cp:lastModifiedBy>Georg Nöhrer</cp:lastModifiedBy>
  <cp:revision>7</cp:revision>
  <dcterms:created xsi:type="dcterms:W3CDTF">2024-12-10T08:58:35Z</dcterms:created>
  <dcterms:modified xsi:type="dcterms:W3CDTF">2025-02-25T09:00:38Z</dcterms:modified>
</cp:coreProperties>
</file>