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embeddedFontLst>
    <p:embeddedFont>
      <p:font typeface="Source Sans Pro" panose="020B0503030403020204" pitchFamily="34" charset="0"/>
      <p:regular r:id="rId4"/>
      <p:bold r:id="rId5"/>
      <p:italic r:id="rId6"/>
      <p:boldItalic r:id="rId7"/>
    </p:embeddedFont>
    <p:embeddedFont>
      <p:font typeface="Sue Ellen Francisco " panose="02000000000000000000" pitchFamily="2" charset="0"/>
      <p:regular r:id="rId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47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6" autoAdjust="0"/>
    <p:restoredTop sz="94660"/>
  </p:normalViewPr>
  <p:slideViewPr>
    <p:cSldViewPr snapToGrid="0">
      <p:cViewPr>
        <p:scale>
          <a:sx n="150" d="100"/>
          <a:sy n="150" d="100"/>
        </p:scale>
        <p:origin x="1063" y="-5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392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140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953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411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26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460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701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815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718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35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8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7A3A57-D31A-4B16-960F-32F7D46A6F25}" type="datetimeFigureOut">
              <a:rPr lang="de-AT" smtClean="0"/>
              <a:t>25.02.2025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999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BAA8173-CC56-8C56-6B3C-2138409CF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39" y="-7909"/>
            <a:ext cx="5915025" cy="1959443"/>
          </a:xfrm>
        </p:spPr>
        <p:txBody>
          <a:bodyPr/>
          <a:lstStyle/>
          <a:p>
            <a:pPr algn="ctr"/>
            <a:r>
              <a:rPr lang="de-DE" sz="3600" dirty="0">
                <a:solidFill>
                  <a:srgbClr val="DD4714"/>
                </a:solidFill>
                <a:latin typeface="Sue Ellen Francisco " panose="02000000000000000000" pitchFamily="2" charset="0"/>
              </a:rPr>
              <a:t>DATEN</a:t>
            </a:r>
            <a:r>
              <a:rPr lang="de-DE" sz="3600" baseline="30000" dirty="0">
                <a:solidFill>
                  <a:srgbClr val="DD4714"/>
                </a:solidFill>
                <a:latin typeface="Sue Ellen Francisco " panose="02000000000000000000" pitchFamily="2" charset="0"/>
              </a:rPr>
              <a:t>*</a:t>
            </a:r>
            <a:r>
              <a:rPr lang="de-DE" sz="3600" dirty="0">
                <a:solidFill>
                  <a:srgbClr val="DD4714"/>
                </a:solidFill>
                <a:latin typeface="Sue Ellen Francisco " panose="02000000000000000000" pitchFamily="2" charset="0"/>
              </a:rPr>
              <a:t>HAUS</a:t>
            </a:r>
            <a:endParaRPr lang="de-AT" dirty="0">
              <a:solidFill>
                <a:srgbClr val="DD4714"/>
              </a:solidFill>
              <a:latin typeface="Sue Ellen Francisco " panose="02000000000000000000" pitchFamily="2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F240A21-2FD2-B2E8-4516-E1E95CB62C02}"/>
              </a:ext>
            </a:extLst>
          </p:cNvPr>
          <p:cNvSpPr txBox="1"/>
          <p:nvPr/>
        </p:nvSpPr>
        <p:spPr>
          <a:xfrm>
            <a:off x="615377" y="1514630"/>
            <a:ext cx="5589767" cy="3847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DE" sz="1900" dirty="0">
                <a:latin typeface="Sue Ellen Francisco " panose="02000000000000000000" pitchFamily="2" charset="0"/>
                <a:ea typeface="Source Sans Pro" panose="020B0503030403020204" pitchFamily="34" charset="0"/>
              </a:rPr>
              <a:t>Zeichne ein Haus anhand der Daten, die du im Kasten findest: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4509F42-1FAD-04AD-97E9-D62113F88B79}"/>
              </a:ext>
            </a:extLst>
          </p:cNvPr>
          <p:cNvSpPr txBox="1"/>
          <p:nvPr/>
        </p:nvSpPr>
        <p:spPr>
          <a:xfrm>
            <a:off x="615378" y="1920441"/>
            <a:ext cx="5589767" cy="7455100"/>
          </a:xfrm>
          <a:custGeom>
            <a:avLst/>
            <a:gdLst>
              <a:gd name="connsiteX0" fmla="*/ 0 w 5589767"/>
              <a:gd name="connsiteY0" fmla="*/ 0 h 7455100"/>
              <a:gd name="connsiteX1" fmla="*/ 698721 w 5589767"/>
              <a:gd name="connsiteY1" fmla="*/ 0 h 7455100"/>
              <a:gd name="connsiteX2" fmla="*/ 1509237 w 5589767"/>
              <a:gd name="connsiteY2" fmla="*/ 0 h 7455100"/>
              <a:gd name="connsiteX3" fmla="*/ 2319753 w 5589767"/>
              <a:gd name="connsiteY3" fmla="*/ 0 h 7455100"/>
              <a:gd name="connsiteX4" fmla="*/ 2962577 w 5589767"/>
              <a:gd name="connsiteY4" fmla="*/ 0 h 7455100"/>
              <a:gd name="connsiteX5" fmla="*/ 3773093 w 5589767"/>
              <a:gd name="connsiteY5" fmla="*/ 0 h 7455100"/>
              <a:gd name="connsiteX6" fmla="*/ 4360018 w 5589767"/>
              <a:gd name="connsiteY6" fmla="*/ 0 h 7455100"/>
              <a:gd name="connsiteX7" fmla="*/ 5589767 w 5589767"/>
              <a:gd name="connsiteY7" fmla="*/ 0 h 7455100"/>
              <a:gd name="connsiteX8" fmla="*/ 5589767 w 5589767"/>
              <a:gd name="connsiteY8" fmla="*/ 752287 h 7455100"/>
              <a:gd name="connsiteX9" fmla="*/ 5589767 w 5589767"/>
              <a:gd name="connsiteY9" fmla="*/ 1430024 h 7455100"/>
              <a:gd name="connsiteX10" fmla="*/ 5589767 w 5589767"/>
              <a:gd name="connsiteY10" fmla="*/ 2182311 h 7455100"/>
              <a:gd name="connsiteX11" fmla="*/ 5589767 w 5589767"/>
              <a:gd name="connsiteY11" fmla="*/ 2934598 h 7455100"/>
              <a:gd name="connsiteX12" fmla="*/ 5589767 w 5589767"/>
              <a:gd name="connsiteY12" fmla="*/ 3761437 h 7455100"/>
              <a:gd name="connsiteX13" fmla="*/ 5589767 w 5589767"/>
              <a:gd name="connsiteY13" fmla="*/ 4588275 h 7455100"/>
              <a:gd name="connsiteX14" fmla="*/ 5589767 w 5589767"/>
              <a:gd name="connsiteY14" fmla="*/ 5415114 h 7455100"/>
              <a:gd name="connsiteX15" fmla="*/ 5589767 w 5589767"/>
              <a:gd name="connsiteY15" fmla="*/ 5869197 h 7455100"/>
              <a:gd name="connsiteX16" fmla="*/ 5589767 w 5589767"/>
              <a:gd name="connsiteY16" fmla="*/ 6696035 h 7455100"/>
              <a:gd name="connsiteX17" fmla="*/ 5589767 w 5589767"/>
              <a:gd name="connsiteY17" fmla="*/ 7455100 h 7455100"/>
              <a:gd name="connsiteX18" fmla="*/ 4891046 w 5589767"/>
              <a:gd name="connsiteY18" fmla="*/ 7455100 h 7455100"/>
              <a:gd name="connsiteX19" fmla="*/ 4304121 w 5589767"/>
              <a:gd name="connsiteY19" fmla="*/ 7455100 h 7455100"/>
              <a:gd name="connsiteX20" fmla="*/ 3549502 w 5589767"/>
              <a:gd name="connsiteY20" fmla="*/ 7455100 h 7455100"/>
              <a:gd name="connsiteX21" fmla="*/ 2906679 w 5589767"/>
              <a:gd name="connsiteY21" fmla="*/ 7455100 h 7455100"/>
              <a:gd name="connsiteX22" fmla="*/ 2096163 w 5589767"/>
              <a:gd name="connsiteY22" fmla="*/ 7455100 h 7455100"/>
              <a:gd name="connsiteX23" fmla="*/ 1509237 w 5589767"/>
              <a:gd name="connsiteY23" fmla="*/ 7455100 h 7455100"/>
              <a:gd name="connsiteX24" fmla="*/ 698721 w 5589767"/>
              <a:gd name="connsiteY24" fmla="*/ 7455100 h 7455100"/>
              <a:gd name="connsiteX25" fmla="*/ 0 w 5589767"/>
              <a:gd name="connsiteY25" fmla="*/ 7455100 h 7455100"/>
              <a:gd name="connsiteX26" fmla="*/ 0 w 5589767"/>
              <a:gd name="connsiteY26" fmla="*/ 6851915 h 7455100"/>
              <a:gd name="connsiteX27" fmla="*/ 0 w 5589767"/>
              <a:gd name="connsiteY27" fmla="*/ 6248729 h 7455100"/>
              <a:gd name="connsiteX28" fmla="*/ 0 w 5589767"/>
              <a:gd name="connsiteY28" fmla="*/ 5794646 h 7455100"/>
              <a:gd name="connsiteX29" fmla="*/ 0 w 5589767"/>
              <a:gd name="connsiteY29" fmla="*/ 5042359 h 7455100"/>
              <a:gd name="connsiteX30" fmla="*/ 0 w 5589767"/>
              <a:gd name="connsiteY30" fmla="*/ 4588275 h 7455100"/>
              <a:gd name="connsiteX31" fmla="*/ 0 w 5589767"/>
              <a:gd name="connsiteY31" fmla="*/ 3985090 h 7455100"/>
              <a:gd name="connsiteX32" fmla="*/ 0 w 5589767"/>
              <a:gd name="connsiteY32" fmla="*/ 3531006 h 7455100"/>
              <a:gd name="connsiteX33" fmla="*/ 0 w 5589767"/>
              <a:gd name="connsiteY33" fmla="*/ 2853270 h 7455100"/>
              <a:gd name="connsiteX34" fmla="*/ 0 w 5589767"/>
              <a:gd name="connsiteY34" fmla="*/ 2100983 h 7455100"/>
              <a:gd name="connsiteX35" fmla="*/ 0 w 5589767"/>
              <a:gd name="connsiteY35" fmla="*/ 1646899 h 7455100"/>
              <a:gd name="connsiteX36" fmla="*/ 0 w 5589767"/>
              <a:gd name="connsiteY36" fmla="*/ 1043714 h 7455100"/>
              <a:gd name="connsiteX37" fmla="*/ 0 w 5589767"/>
              <a:gd name="connsiteY37" fmla="*/ 0 h 745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5589767" h="7455100" extrusionOk="0">
                <a:moveTo>
                  <a:pt x="0" y="0"/>
                </a:moveTo>
                <a:cubicBezTo>
                  <a:pt x="178736" y="691"/>
                  <a:pt x="524386" y="32597"/>
                  <a:pt x="698721" y="0"/>
                </a:cubicBezTo>
                <a:cubicBezTo>
                  <a:pt x="873056" y="-32597"/>
                  <a:pt x="1297300" y="20605"/>
                  <a:pt x="1509237" y="0"/>
                </a:cubicBezTo>
                <a:cubicBezTo>
                  <a:pt x="1721174" y="-20605"/>
                  <a:pt x="1996290" y="-32443"/>
                  <a:pt x="2319753" y="0"/>
                </a:cubicBezTo>
                <a:cubicBezTo>
                  <a:pt x="2643216" y="32443"/>
                  <a:pt x="2832120" y="7753"/>
                  <a:pt x="2962577" y="0"/>
                </a:cubicBezTo>
                <a:cubicBezTo>
                  <a:pt x="3093034" y="-7753"/>
                  <a:pt x="3460582" y="26308"/>
                  <a:pt x="3773093" y="0"/>
                </a:cubicBezTo>
                <a:cubicBezTo>
                  <a:pt x="4085604" y="-26308"/>
                  <a:pt x="4169761" y="5013"/>
                  <a:pt x="4360018" y="0"/>
                </a:cubicBezTo>
                <a:cubicBezTo>
                  <a:pt x="4550276" y="-5013"/>
                  <a:pt x="5142765" y="17628"/>
                  <a:pt x="5589767" y="0"/>
                </a:cubicBezTo>
                <a:cubicBezTo>
                  <a:pt x="5622823" y="163528"/>
                  <a:pt x="5566707" y="400065"/>
                  <a:pt x="5589767" y="752287"/>
                </a:cubicBezTo>
                <a:cubicBezTo>
                  <a:pt x="5612827" y="1104509"/>
                  <a:pt x="5614208" y="1257862"/>
                  <a:pt x="5589767" y="1430024"/>
                </a:cubicBezTo>
                <a:cubicBezTo>
                  <a:pt x="5565326" y="1602186"/>
                  <a:pt x="5592301" y="1865522"/>
                  <a:pt x="5589767" y="2182311"/>
                </a:cubicBezTo>
                <a:cubicBezTo>
                  <a:pt x="5587233" y="2499100"/>
                  <a:pt x="5559514" y="2751183"/>
                  <a:pt x="5589767" y="2934598"/>
                </a:cubicBezTo>
                <a:cubicBezTo>
                  <a:pt x="5620020" y="3118013"/>
                  <a:pt x="5628343" y="3376822"/>
                  <a:pt x="5589767" y="3761437"/>
                </a:cubicBezTo>
                <a:cubicBezTo>
                  <a:pt x="5551191" y="4146052"/>
                  <a:pt x="5553728" y="4319185"/>
                  <a:pt x="5589767" y="4588275"/>
                </a:cubicBezTo>
                <a:cubicBezTo>
                  <a:pt x="5625806" y="4857365"/>
                  <a:pt x="5611688" y="5231066"/>
                  <a:pt x="5589767" y="5415114"/>
                </a:cubicBezTo>
                <a:cubicBezTo>
                  <a:pt x="5567846" y="5599162"/>
                  <a:pt x="5611181" y="5675158"/>
                  <a:pt x="5589767" y="5869197"/>
                </a:cubicBezTo>
                <a:cubicBezTo>
                  <a:pt x="5568353" y="6063236"/>
                  <a:pt x="5594160" y="6303721"/>
                  <a:pt x="5589767" y="6696035"/>
                </a:cubicBezTo>
                <a:cubicBezTo>
                  <a:pt x="5585374" y="7088349"/>
                  <a:pt x="5561579" y="7076645"/>
                  <a:pt x="5589767" y="7455100"/>
                </a:cubicBezTo>
                <a:cubicBezTo>
                  <a:pt x="5273365" y="7470041"/>
                  <a:pt x="5171675" y="7458633"/>
                  <a:pt x="4891046" y="7455100"/>
                </a:cubicBezTo>
                <a:cubicBezTo>
                  <a:pt x="4610417" y="7451567"/>
                  <a:pt x="4450423" y="7481536"/>
                  <a:pt x="4304121" y="7455100"/>
                </a:cubicBezTo>
                <a:cubicBezTo>
                  <a:pt x="4157820" y="7428664"/>
                  <a:pt x="3887449" y="7464125"/>
                  <a:pt x="3549502" y="7455100"/>
                </a:cubicBezTo>
                <a:cubicBezTo>
                  <a:pt x="3211555" y="7446075"/>
                  <a:pt x="3102987" y="7464735"/>
                  <a:pt x="2906679" y="7455100"/>
                </a:cubicBezTo>
                <a:cubicBezTo>
                  <a:pt x="2710371" y="7445465"/>
                  <a:pt x="2475714" y="7451642"/>
                  <a:pt x="2096163" y="7455100"/>
                </a:cubicBezTo>
                <a:cubicBezTo>
                  <a:pt x="1716612" y="7458558"/>
                  <a:pt x="1672108" y="7450292"/>
                  <a:pt x="1509237" y="7455100"/>
                </a:cubicBezTo>
                <a:cubicBezTo>
                  <a:pt x="1346366" y="7459908"/>
                  <a:pt x="928849" y="7487933"/>
                  <a:pt x="698721" y="7455100"/>
                </a:cubicBezTo>
                <a:cubicBezTo>
                  <a:pt x="468593" y="7422267"/>
                  <a:pt x="323772" y="7484838"/>
                  <a:pt x="0" y="7455100"/>
                </a:cubicBezTo>
                <a:cubicBezTo>
                  <a:pt x="-22958" y="7171393"/>
                  <a:pt x="20342" y="7137555"/>
                  <a:pt x="0" y="6851915"/>
                </a:cubicBezTo>
                <a:cubicBezTo>
                  <a:pt x="-20342" y="6566275"/>
                  <a:pt x="4025" y="6395107"/>
                  <a:pt x="0" y="6248729"/>
                </a:cubicBezTo>
                <a:cubicBezTo>
                  <a:pt x="-4025" y="6102351"/>
                  <a:pt x="19441" y="5936269"/>
                  <a:pt x="0" y="5794646"/>
                </a:cubicBezTo>
                <a:cubicBezTo>
                  <a:pt x="-19441" y="5653023"/>
                  <a:pt x="-29157" y="5252587"/>
                  <a:pt x="0" y="5042359"/>
                </a:cubicBezTo>
                <a:cubicBezTo>
                  <a:pt x="29157" y="4832131"/>
                  <a:pt x="21354" y="4733060"/>
                  <a:pt x="0" y="4588275"/>
                </a:cubicBezTo>
                <a:cubicBezTo>
                  <a:pt x="-21354" y="4443490"/>
                  <a:pt x="20547" y="4130676"/>
                  <a:pt x="0" y="3985090"/>
                </a:cubicBezTo>
                <a:cubicBezTo>
                  <a:pt x="-20547" y="3839504"/>
                  <a:pt x="19408" y="3754887"/>
                  <a:pt x="0" y="3531006"/>
                </a:cubicBezTo>
                <a:cubicBezTo>
                  <a:pt x="-19408" y="3307125"/>
                  <a:pt x="33762" y="3120157"/>
                  <a:pt x="0" y="2853270"/>
                </a:cubicBezTo>
                <a:cubicBezTo>
                  <a:pt x="-33762" y="2586383"/>
                  <a:pt x="16510" y="2377099"/>
                  <a:pt x="0" y="2100983"/>
                </a:cubicBezTo>
                <a:cubicBezTo>
                  <a:pt x="-16510" y="1824867"/>
                  <a:pt x="3727" y="1746128"/>
                  <a:pt x="0" y="1646899"/>
                </a:cubicBezTo>
                <a:cubicBezTo>
                  <a:pt x="-3727" y="1547670"/>
                  <a:pt x="-11414" y="1337179"/>
                  <a:pt x="0" y="1043714"/>
                </a:cubicBezTo>
                <a:cubicBezTo>
                  <a:pt x="11414" y="750249"/>
                  <a:pt x="983" y="269640"/>
                  <a:pt x="0" y="0"/>
                </a:cubicBezTo>
                <a:close/>
              </a:path>
            </a:pathLst>
          </a:custGeom>
          <a:noFill/>
          <a:ln w="19050">
            <a:solidFill>
              <a:srgbClr val="DD4714"/>
            </a:solidFill>
            <a:extLst>
              <a:ext uri="{C807C97D-BFC1-408E-A445-0C87EB9F89A2}">
                <ask:lineSketchStyleProps xmlns:ask="http://schemas.microsoft.com/office/drawing/2018/sketchyshapes" sd="319779543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lIns="144000" tIns="144000" rtlCol="0">
            <a:spAutoFit/>
          </a:bodyPr>
          <a:lstStyle/>
          <a:p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Das Haus …</a:t>
            </a: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4F5A781-ABBD-FF46-888D-0D79C0CB21B1}"/>
              </a:ext>
            </a:extLst>
          </p:cNvPr>
          <p:cNvSpPr txBox="1"/>
          <p:nvPr/>
        </p:nvSpPr>
        <p:spPr>
          <a:xfrm>
            <a:off x="2138954" y="2334850"/>
            <a:ext cx="35320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hat viele Fenster.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steht zwischen zwei Bäumen.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ist umgeben von Pilzen.</a:t>
            </a:r>
          </a:p>
          <a:p>
            <a:endParaRPr lang="de-AT" sz="1600" dirty="0">
              <a:solidFill>
                <a:srgbClr val="DD4714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D6BCE69-FCF3-F441-3328-6EE7C6F854DF}"/>
              </a:ext>
            </a:extLst>
          </p:cNvPr>
          <p:cNvSpPr txBox="1"/>
          <p:nvPr/>
        </p:nvSpPr>
        <p:spPr>
          <a:xfrm>
            <a:off x="494402" y="2364563"/>
            <a:ext cx="3554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hat 6 Türme.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hat 5 Stockwerke.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hat 3 Rutschen.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hat 8 Balkone.</a:t>
            </a:r>
          </a:p>
        </p:txBody>
      </p:sp>
      <p:pic>
        <p:nvPicPr>
          <p:cNvPr id="13" name="Grafik 12" descr="Pfeil: Nach rechts drehen mit einfarbiger Füllung">
            <a:extLst>
              <a:ext uri="{FF2B5EF4-FFF2-40B4-BE49-F238E27FC236}">
                <a16:creationId xmlns:a16="http://schemas.microsoft.com/office/drawing/2014/main" id="{68BB7787-9B4D-75AD-6503-95CE7271E6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611475">
            <a:off x="5641538" y="3561765"/>
            <a:ext cx="429458" cy="429458"/>
          </a:xfrm>
          <a:prstGeom prst="rect">
            <a:avLst/>
          </a:prstGeom>
        </p:spPr>
      </p:pic>
      <p:pic>
        <p:nvPicPr>
          <p:cNvPr id="20" name="Grafik 19" descr="Bleistift Silhouette">
            <a:extLst>
              <a:ext uri="{FF2B5EF4-FFF2-40B4-BE49-F238E27FC236}">
                <a16:creationId xmlns:a16="http://schemas.microsoft.com/office/drawing/2014/main" id="{C4F43B50-5479-5004-7A4E-2ECC254E9F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138271">
            <a:off x="5226477" y="3778280"/>
            <a:ext cx="576012" cy="576012"/>
          </a:xfrm>
          <a:prstGeom prst="rect">
            <a:avLst/>
          </a:prstGeom>
        </p:spPr>
      </p:pic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BEED061B-30F5-EA97-0114-C654E5311843}"/>
              </a:ext>
            </a:extLst>
          </p:cNvPr>
          <p:cNvCxnSpPr/>
          <p:nvPr/>
        </p:nvCxnSpPr>
        <p:spPr>
          <a:xfrm>
            <a:off x="949334" y="3570821"/>
            <a:ext cx="4921857" cy="0"/>
          </a:xfrm>
          <a:prstGeom prst="line">
            <a:avLst/>
          </a:prstGeom>
          <a:ln>
            <a:solidFill>
              <a:srgbClr val="DD471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Grafik 7" descr="Architektur Silhouette">
            <a:extLst>
              <a:ext uri="{FF2B5EF4-FFF2-40B4-BE49-F238E27FC236}">
                <a16:creationId xmlns:a16="http://schemas.microsoft.com/office/drawing/2014/main" id="{AB5743F1-C98C-DD49-49CF-C864609356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787072">
            <a:off x="1598036" y="364555"/>
            <a:ext cx="817679" cy="817679"/>
          </a:xfrm>
          <a:prstGeom prst="rect">
            <a:avLst/>
          </a:prstGeom>
        </p:spPr>
      </p:pic>
      <p:pic>
        <p:nvPicPr>
          <p:cNvPr id="19" name="Grafik 18" descr="Gedankenblase Silhouette">
            <a:extLst>
              <a:ext uri="{FF2B5EF4-FFF2-40B4-BE49-F238E27FC236}">
                <a16:creationId xmlns:a16="http://schemas.microsoft.com/office/drawing/2014/main" id="{FCB38EBE-F0C8-B764-599C-42EF5C86BEA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87092" y="173354"/>
            <a:ext cx="798458" cy="798458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33492192-9217-CEAE-59BD-B0FAB9C4F495}"/>
              </a:ext>
            </a:extLst>
          </p:cNvPr>
          <p:cNvSpPr txBox="1"/>
          <p:nvPr/>
        </p:nvSpPr>
        <p:spPr>
          <a:xfrm>
            <a:off x="151125" y="9521279"/>
            <a:ext cx="686554" cy="3847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DE" sz="19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A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CBD2CFB-7E02-DC33-82E1-18995B64E836}"/>
              </a:ext>
            </a:extLst>
          </p:cNvPr>
          <p:cNvSpPr txBox="1"/>
          <p:nvPr/>
        </p:nvSpPr>
        <p:spPr>
          <a:xfrm>
            <a:off x="4205513" y="9514081"/>
            <a:ext cx="2556995" cy="299295"/>
          </a:xfrm>
          <a:prstGeom prst="rect">
            <a:avLst/>
          </a:prstGeom>
          <a:solidFill>
            <a:schemeClr val="bg2"/>
          </a:solidFill>
        </p:spPr>
        <p:txBody>
          <a:bodyPr wrap="square" lIns="72000" tIns="72000" rIns="72000" bIns="72000">
            <a:spAutoFit/>
          </a:bodyPr>
          <a:lstStyle/>
          <a:p>
            <a:pPr algn="r"/>
            <a:r>
              <a:rPr lang="en-US" sz="500" dirty="0"/>
              <a:t>Daten*Haus © 2025 by Projektteam Daten*bilden is licensed under CC BY-NC-SA 4.0. </a:t>
            </a:r>
            <a:br>
              <a:rPr lang="en-US" sz="500" dirty="0"/>
            </a:br>
            <a:r>
              <a:rPr lang="en-US" sz="500" dirty="0"/>
              <a:t>To view a copy of this license, visit https://creativecommons.org/licenses/by-nc-sa/4.0/</a:t>
            </a:r>
            <a:endParaRPr lang="de-AT" sz="500" dirty="0"/>
          </a:p>
        </p:txBody>
      </p:sp>
    </p:spTree>
    <p:extLst>
      <p:ext uri="{BB962C8B-B14F-4D97-AF65-F5344CB8AC3E}">
        <p14:creationId xmlns:p14="http://schemas.microsoft.com/office/powerpoint/2010/main" val="218143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691C5-280D-70A4-93D0-717AB674BE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7975D5FB-1B66-7BCC-8FB2-28D612DF9BE4}"/>
              </a:ext>
            </a:extLst>
          </p:cNvPr>
          <p:cNvSpPr txBox="1"/>
          <p:nvPr/>
        </p:nvSpPr>
        <p:spPr>
          <a:xfrm>
            <a:off x="634109" y="1930381"/>
            <a:ext cx="5589767" cy="7455100"/>
          </a:xfrm>
          <a:custGeom>
            <a:avLst/>
            <a:gdLst>
              <a:gd name="connsiteX0" fmla="*/ 0 w 5589767"/>
              <a:gd name="connsiteY0" fmla="*/ 0 h 7455100"/>
              <a:gd name="connsiteX1" fmla="*/ 698721 w 5589767"/>
              <a:gd name="connsiteY1" fmla="*/ 0 h 7455100"/>
              <a:gd name="connsiteX2" fmla="*/ 1509237 w 5589767"/>
              <a:gd name="connsiteY2" fmla="*/ 0 h 7455100"/>
              <a:gd name="connsiteX3" fmla="*/ 2319753 w 5589767"/>
              <a:gd name="connsiteY3" fmla="*/ 0 h 7455100"/>
              <a:gd name="connsiteX4" fmla="*/ 2962577 w 5589767"/>
              <a:gd name="connsiteY4" fmla="*/ 0 h 7455100"/>
              <a:gd name="connsiteX5" fmla="*/ 3773093 w 5589767"/>
              <a:gd name="connsiteY5" fmla="*/ 0 h 7455100"/>
              <a:gd name="connsiteX6" fmla="*/ 4360018 w 5589767"/>
              <a:gd name="connsiteY6" fmla="*/ 0 h 7455100"/>
              <a:gd name="connsiteX7" fmla="*/ 5589767 w 5589767"/>
              <a:gd name="connsiteY7" fmla="*/ 0 h 7455100"/>
              <a:gd name="connsiteX8" fmla="*/ 5589767 w 5589767"/>
              <a:gd name="connsiteY8" fmla="*/ 752287 h 7455100"/>
              <a:gd name="connsiteX9" fmla="*/ 5589767 w 5589767"/>
              <a:gd name="connsiteY9" fmla="*/ 1430024 h 7455100"/>
              <a:gd name="connsiteX10" fmla="*/ 5589767 w 5589767"/>
              <a:gd name="connsiteY10" fmla="*/ 2182311 h 7455100"/>
              <a:gd name="connsiteX11" fmla="*/ 5589767 w 5589767"/>
              <a:gd name="connsiteY11" fmla="*/ 2934598 h 7455100"/>
              <a:gd name="connsiteX12" fmla="*/ 5589767 w 5589767"/>
              <a:gd name="connsiteY12" fmla="*/ 3761437 h 7455100"/>
              <a:gd name="connsiteX13" fmla="*/ 5589767 w 5589767"/>
              <a:gd name="connsiteY13" fmla="*/ 4588275 h 7455100"/>
              <a:gd name="connsiteX14" fmla="*/ 5589767 w 5589767"/>
              <a:gd name="connsiteY14" fmla="*/ 5415114 h 7455100"/>
              <a:gd name="connsiteX15" fmla="*/ 5589767 w 5589767"/>
              <a:gd name="connsiteY15" fmla="*/ 5869197 h 7455100"/>
              <a:gd name="connsiteX16" fmla="*/ 5589767 w 5589767"/>
              <a:gd name="connsiteY16" fmla="*/ 6696035 h 7455100"/>
              <a:gd name="connsiteX17" fmla="*/ 5589767 w 5589767"/>
              <a:gd name="connsiteY17" fmla="*/ 7455100 h 7455100"/>
              <a:gd name="connsiteX18" fmla="*/ 4891046 w 5589767"/>
              <a:gd name="connsiteY18" fmla="*/ 7455100 h 7455100"/>
              <a:gd name="connsiteX19" fmla="*/ 4304121 w 5589767"/>
              <a:gd name="connsiteY19" fmla="*/ 7455100 h 7455100"/>
              <a:gd name="connsiteX20" fmla="*/ 3549502 w 5589767"/>
              <a:gd name="connsiteY20" fmla="*/ 7455100 h 7455100"/>
              <a:gd name="connsiteX21" fmla="*/ 2906679 w 5589767"/>
              <a:gd name="connsiteY21" fmla="*/ 7455100 h 7455100"/>
              <a:gd name="connsiteX22" fmla="*/ 2096163 w 5589767"/>
              <a:gd name="connsiteY22" fmla="*/ 7455100 h 7455100"/>
              <a:gd name="connsiteX23" fmla="*/ 1509237 w 5589767"/>
              <a:gd name="connsiteY23" fmla="*/ 7455100 h 7455100"/>
              <a:gd name="connsiteX24" fmla="*/ 698721 w 5589767"/>
              <a:gd name="connsiteY24" fmla="*/ 7455100 h 7455100"/>
              <a:gd name="connsiteX25" fmla="*/ 0 w 5589767"/>
              <a:gd name="connsiteY25" fmla="*/ 7455100 h 7455100"/>
              <a:gd name="connsiteX26" fmla="*/ 0 w 5589767"/>
              <a:gd name="connsiteY26" fmla="*/ 6851915 h 7455100"/>
              <a:gd name="connsiteX27" fmla="*/ 0 w 5589767"/>
              <a:gd name="connsiteY27" fmla="*/ 6248729 h 7455100"/>
              <a:gd name="connsiteX28" fmla="*/ 0 w 5589767"/>
              <a:gd name="connsiteY28" fmla="*/ 5794646 h 7455100"/>
              <a:gd name="connsiteX29" fmla="*/ 0 w 5589767"/>
              <a:gd name="connsiteY29" fmla="*/ 5042359 h 7455100"/>
              <a:gd name="connsiteX30" fmla="*/ 0 w 5589767"/>
              <a:gd name="connsiteY30" fmla="*/ 4588275 h 7455100"/>
              <a:gd name="connsiteX31" fmla="*/ 0 w 5589767"/>
              <a:gd name="connsiteY31" fmla="*/ 3985090 h 7455100"/>
              <a:gd name="connsiteX32" fmla="*/ 0 w 5589767"/>
              <a:gd name="connsiteY32" fmla="*/ 3531006 h 7455100"/>
              <a:gd name="connsiteX33" fmla="*/ 0 w 5589767"/>
              <a:gd name="connsiteY33" fmla="*/ 2853270 h 7455100"/>
              <a:gd name="connsiteX34" fmla="*/ 0 w 5589767"/>
              <a:gd name="connsiteY34" fmla="*/ 2100983 h 7455100"/>
              <a:gd name="connsiteX35" fmla="*/ 0 w 5589767"/>
              <a:gd name="connsiteY35" fmla="*/ 1646899 h 7455100"/>
              <a:gd name="connsiteX36" fmla="*/ 0 w 5589767"/>
              <a:gd name="connsiteY36" fmla="*/ 1043714 h 7455100"/>
              <a:gd name="connsiteX37" fmla="*/ 0 w 5589767"/>
              <a:gd name="connsiteY37" fmla="*/ 0 h 745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5589767" h="7455100" extrusionOk="0">
                <a:moveTo>
                  <a:pt x="0" y="0"/>
                </a:moveTo>
                <a:cubicBezTo>
                  <a:pt x="178736" y="691"/>
                  <a:pt x="524386" y="32597"/>
                  <a:pt x="698721" y="0"/>
                </a:cubicBezTo>
                <a:cubicBezTo>
                  <a:pt x="873056" y="-32597"/>
                  <a:pt x="1297300" y="20605"/>
                  <a:pt x="1509237" y="0"/>
                </a:cubicBezTo>
                <a:cubicBezTo>
                  <a:pt x="1721174" y="-20605"/>
                  <a:pt x="1996290" y="-32443"/>
                  <a:pt x="2319753" y="0"/>
                </a:cubicBezTo>
                <a:cubicBezTo>
                  <a:pt x="2643216" y="32443"/>
                  <a:pt x="2832120" y="7753"/>
                  <a:pt x="2962577" y="0"/>
                </a:cubicBezTo>
                <a:cubicBezTo>
                  <a:pt x="3093034" y="-7753"/>
                  <a:pt x="3460582" y="26308"/>
                  <a:pt x="3773093" y="0"/>
                </a:cubicBezTo>
                <a:cubicBezTo>
                  <a:pt x="4085604" y="-26308"/>
                  <a:pt x="4169761" y="5013"/>
                  <a:pt x="4360018" y="0"/>
                </a:cubicBezTo>
                <a:cubicBezTo>
                  <a:pt x="4550276" y="-5013"/>
                  <a:pt x="5142765" y="17628"/>
                  <a:pt x="5589767" y="0"/>
                </a:cubicBezTo>
                <a:cubicBezTo>
                  <a:pt x="5622823" y="163528"/>
                  <a:pt x="5566707" y="400065"/>
                  <a:pt x="5589767" y="752287"/>
                </a:cubicBezTo>
                <a:cubicBezTo>
                  <a:pt x="5612827" y="1104509"/>
                  <a:pt x="5614208" y="1257862"/>
                  <a:pt x="5589767" y="1430024"/>
                </a:cubicBezTo>
                <a:cubicBezTo>
                  <a:pt x="5565326" y="1602186"/>
                  <a:pt x="5592301" y="1865522"/>
                  <a:pt x="5589767" y="2182311"/>
                </a:cubicBezTo>
                <a:cubicBezTo>
                  <a:pt x="5587233" y="2499100"/>
                  <a:pt x="5559514" y="2751183"/>
                  <a:pt x="5589767" y="2934598"/>
                </a:cubicBezTo>
                <a:cubicBezTo>
                  <a:pt x="5620020" y="3118013"/>
                  <a:pt x="5628343" y="3376822"/>
                  <a:pt x="5589767" y="3761437"/>
                </a:cubicBezTo>
                <a:cubicBezTo>
                  <a:pt x="5551191" y="4146052"/>
                  <a:pt x="5553728" y="4319185"/>
                  <a:pt x="5589767" y="4588275"/>
                </a:cubicBezTo>
                <a:cubicBezTo>
                  <a:pt x="5625806" y="4857365"/>
                  <a:pt x="5611688" y="5231066"/>
                  <a:pt x="5589767" y="5415114"/>
                </a:cubicBezTo>
                <a:cubicBezTo>
                  <a:pt x="5567846" y="5599162"/>
                  <a:pt x="5611181" y="5675158"/>
                  <a:pt x="5589767" y="5869197"/>
                </a:cubicBezTo>
                <a:cubicBezTo>
                  <a:pt x="5568353" y="6063236"/>
                  <a:pt x="5594160" y="6303721"/>
                  <a:pt x="5589767" y="6696035"/>
                </a:cubicBezTo>
                <a:cubicBezTo>
                  <a:pt x="5585374" y="7088349"/>
                  <a:pt x="5561579" y="7076645"/>
                  <a:pt x="5589767" y="7455100"/>
                </a:cubicBezTo>
                <a:cubicBezTo>
                  <a:pt x="5273365" y="7470041"/>
                  <a:pt x="5171675" y="7458633"/>
                  <a:pt x="4891046" y="7455100"/>
                </a:cubicBezTo>
                <a:cubicBezTo>
                  <a:pt x="4610417" y="7451567"/>
                  <a:pt x="4450423" y="7481536"/>
                  <a:pt x="4304121" y="7455100"/>
                </a:cubicBezTo>
                <a:cubicBezTo>
                  <a:pt x="4157820" y="7428664"/>
                  <a:pt x="3887449" y="7464125"/>
                  <a:pt x="3549502" y="7455100"/>
                </a:cubicBezTo>
                <a:cubicBezTo>
                  <a:pt x="3211555" y="7446075"/>
                  <a:pt x="3102987" y="7464735"/>
                  <a:pt x="2906679" y="7455100"/>
                </a:cubicBezTo>
                <a:cubicBezTo>
                  <a:pt x="2710371" y="7445465"/>
                  <a:pt x="2475714" y="7451642"/>
                  <a:pt x="2096163" y="7455100"/>
                </a:cubicBezTo>
                <a:cubicBezTo>
                  <a:pt x="1716612" y="7458558"/>
                  <a:pt x="1672108" y="7450292"/>
                  <a:pt x="1509237" y="7455100"/>
                </a:cubicBezTo>
                <a:cubicBezTo>
                  <a:pt x="1346366" y="7459908"/>
                  <a:pt x="928849" y="7487933"/>
                  <a:pt x="698721" y="7455100"/>
                </a:cubicBezTo>
                <a:cubicBezTo>
                  <a:pt x="468593" y="7422267"/>
                  <a:pt x="323772" y="7484838"/>
                  <a:pt x="0" y="7455100"/>
                </a:cubicBezTo>
                <a:cubicBezTo>
                  <a:pt x="-22958" y="7171393"/>
                  <a:pt x="20342" y="7137555"/>
                  <a:pt x="0" y="6851915"/>
                </a:cubicBezTo>
                <a:cubicBezTo>
                  <a:pt x="-20342" y="6566275"/>
                  <a:pt x="4025" y="6395107"/>
                  <a:pt x="0" y="6248729"/>
                </a:cubicBezTo>
                <a:cubicBezTo>
                  <a:pt x="-4025" y="6102351"/>
                  <a:pt x="19441" y="5936269"/>
                  <a:pt x="0" y="5794646"/>
                </a:cubicBezTo>
                <a:cubicBezTo>
                  <a:pt x="-19441" y="5653023"/>
                  <a:pt x="-29157" y="5252587"/>
                  <a:pt x="0" y="5042359"/>
                </a:cubicBezTo>
                <a:cubicBezTo>
                  <a:pt x="29157" y="4832131"/>
                  <a:pt x="21354" y="4733060"/>
                  <a:pt x="0" y="4588275"/>
                </a:cubicBezTo>
                <a:cubicBezTo>
                  <a:pt x="-21354" y="4443490"/>
                  <a:pt x="20547" y="4130676"/>
                  <a:pt x="0" y="3985090"/>
                </a:cubicBezTo>
                <a:cubicBezTo>
                  <a:pt x="-20547" y="3839504"/>
                  <a:pt x="19408" y="3754887"/>
                  <a:pt x="0" y="3531006"/>
                </a:cubicBezTo>
                <a:cubicBezTo>
                  <a:pt x="-19408" y="3307125"/>
                  <a:pt x="33762" y="3120157"/>
                  <a:pt x="0" y="2853270"/>
                </a:cubicBezTo>
                <a:cubicBezTo>
                  <a:pt x="-33762" y="2586383"/>
                  <a:pt x="16510" y="2377099"/>
                  <a:pt x="0" y="2100983"/>
                </a:cubicBezTo>
                <a:cubicBezTo>
                  <a:pt x="-16510" y="1824867"/>
                  <a:pt x="3727" y="1746128"/>
                  <a:pt x="0" y="1646899"/>
                </a:cubicBezTo>
                <a:cubicBezTo>
                  <a:pt x="-3727" y="1547670"/>
                  <a:pt x="-11414" y="1337179"/>
                  <a:pt x="0" y="1043714"/>
                </a:cubicBezTo>
                <a:cubicBezTo>
                  <a:pt x="11414" y="750249"/>
                  <a:pt x="983" y="269640"/>
                  <a:pt x="0" y="0"/>
                </a:cubicBezTo>
                <a:close/>
              </a:path>
            </a:pathLst>
          </a:custGeom>
          <a:noFill/>
          <a:ln w="19050">
            <a:solidFill>
              <a:srgbClr val="DD4714"/>
            </a:solidFill>
            <a:extLst>
              <a:ext uri="{C807C97D-BFC1-408E-A445-0C87EB9F89A2}">
                <ask:lineSketchStyleProps xmlns:ask="http://schemas.microsoft.com/office/drawing/2018/sketchyshapes" sd="319779543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lIns="144000" tIns="144000" rtlCol="0">
            <a:spAutoFit/>
          </a:bodyPr>
          <a:lstStyle/>
          <a:p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Das Haus …</a:t>
            </a: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endParaRPr lang="de-DE" sz="1600" dirty="0">
              <a:latin typeface="Sue Ellen Francisco " panose="02000000000000000000" pitchFamily="2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de-DE" dirty="0">
              <a:solidFill>
                <a:srgbClr val="DD471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C0FA075-F22C-75A8-E5D3-295455F1CE67}"/>
              </a:ext>
            </a:extLst>
          </p:cNvPr>
          <p:cNvSpPr txBox="1"/>
          <p:nvPr/>
        </p:nvSpPr>
        <p:spPr>
          <a:xfrm>
            <a:off x="634112" y="1557537"/>
            <a:ext cx="5589767" cy="3847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DE" sz="1900" dirty="0">
                <a:latin typeface="Sue Ellen Francisco " panose="02000000000000000000" pitchFamily="2" charset="0"/>
                <a:ea typeface="Source Sans Pro" panose="020B0503030403020204" pitchFamily="34" charset="0"/>
              </a:rPr>
              <a:t>Zeichne ein Haus anhand der Daten, die du im Kasten findest: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B391FE9-9BAE-890D-8F89-238BDC1F9ED6}"/>
              </a:ext>
            </a:extLst>
          </p:cNvPr>
          <p:cNvSpPr txBox="1"/>
          <p:nvPr/>
        </p:nvSpPr>
        <p:spPr>
          <a:xfrm>
            <a:off x="-213272" y="2304356"/>
            <a:ext cx="78878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sieht aus wie aus einem Märchen.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lädt zum Spielen und Erkunden ein.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steht auf einer Wiese, umgeben von Pilzen und Bäumen.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hat fantasievolle Türme und bunte Dächer.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hat viele kleine runde Fenster, die leuchten.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hat mehrere geheimnisvolle Stockwerke, von denen Rutschen zum Boden führen.</a:t>
            </a:r>
          </a:p>
        </p:txBody>
      </p: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A6F36C66-DA4F-E2B0-AFEB-10959BD151E4}"/>
              </a:ext>
            </a:extLst>
          </p:cNvPr>
          <p:cNvCxnSpPr/>
          <p:nvPr/>
        </p:nvCxnSpPr>
        <p:spPr>
          <a:xfrm>
            <a:off x="968067" y="3937002"/>
            <a:ext cx="4921857" cy="0"/>
          </a:xfrm>
          <a:prstGeom prst="line">
            <a:avLst/>
          </a:prstGeom>
          <a:ln>
            <a:solidFill>
              <a:srgbClr val="DD471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Grafik 16" descr="Pfeil: Nach rechts drehen mit einfarbiger Füllung">
            <a:extLst>
              <a:ext uri="{FF2B5EF4-FFF2-40B4-BE49-F238E27FC236}">
                <a16:creationId xmlns:a16="http://schemas.microsoft.com/office/drawing/2014/main" id="{428E35A5-63DD-5881-4418-3ADBA11341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611475">
            <a:off x="5714358" y="3917215"/>
            <a:ext cx="429458" cy="429458"/>
          </a:xfrm>
          <a:prstGeom prst="rect">
            <a:avLst/>
          </a:prstGeom>
        </p:spPr>
      </p:pic>
      <p:pic>
        <p:nvPicPr>
          <p:cNvPr id="18" name="Grafik 17" descr="Bleistift Silhouette">
            <a:extLst>
              <a:ext uri="{FF2B5EF4-FFF2-40B4-BE49-F238E27FC236}">
                <a16:creationId xmlns:a16="http://schemas.microsoft.com/office/drawing/2014/main" id="{3255992F-0479-030E-D5C8-1A5C4FF066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138271">
            <a:off x="5308712" y="4140651"/>
            <a:ext cx="576012" cy="576012"/>
          </a:xfrm>
          <a:prstGeom prst="rect">
            <a:avLst/>
          </a:prstGeom>
        </p:spPr>
      </p:pic>
      <p:sp>
        <p:nvSpPr>
          <p:cNvPr id="23" name="Titel 3">
            <a:extLst>
              <a:ext uri="{FF2B5EF4-FFF2-40B4-BE49-F238E27FC236}">
                <a16:creationId xmlns:a16="http://schemas.microsoft.com/office/drawing/2014/main" id="{5FB6B1C1-48DC-4E60-7893-8936B4FC3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39" y="-7909"/>
            <a:ext cx="5915025" cy="1959443"/>
          </a:xfrm>
        </p:spPr>
        <p:txBody>
          <a:bodyPr>
            <a:normAutofit/>
          </a:bodyPr>
          <a:lstStyle/>
          <a:p>
            <a:pPr algn="ctr"/>
            <a:r>
              <a:rPr lang="de-DE" sz="3600" dirty="0">
                <a:solidFill>
                  <a:srgbClr val="DD4714"/>
                </a:solidFill>
                <a:latin typeface="Sue Ellen Francisco " panose="02000000000000000000" pitchFamily="2" charset="0"/>
              </a:rPr>
              <a:t>DATEN</a:t>
            </a:r>
            <a:r>
              <a:rPr lang="de-DE" sz="3600" baseline="30000" dirty="0">
                <a:solidFill>
                  <a:srgbClr val="DD4714"/>
                </a:solidFill>
                <a:latin typeface="Sue Ellen Francisco " panose="02000000000000000000" pitchFamily="2" charset="0"/>
              </a:rPr>
              <a:t>*</a:t>
            </a:r>
            <a:r>
              <a:rPr lang="de-DE" sz="3600" dirty="0">
                <a:solidFill>
                  <a:srgbClr val="DD4714"/>
                </a:solidFill>
                <a:latin typeface="Sue Ellen Francisco " panose="02000000000000000000" pitchFamily="2" charset="0"/>
              </a:rPr>
              <a:t>HAUS</a:t>
            </a:r>
            <a:endParaRPr lang="de-AT" sz="3600" dirty="0">
              <a:solidFill>
                <a:srgbClr val="DD4714"/>
              </a:solidFill>
              <a:latin typeface="Sue Ellen Francisco " panose="02000000000000000000" pitchFamily="2" charset="0"/>
            </a:endParaRPr>
          </a:p>
        </p:txBody>
      </p:sp>
      <p:pic>
        <p:nvPicPr>
          <p:cNvPr id="3" name="Grafik 2" descr="Architektur Silhouette">
            <a:extLst>
              <a:ext uri="{FF2B5EF4-FFF2-40B4-BE49-F238E27FC236}">
                <a16:creationId xmlns:a16="http://schemas.microsoft.com/office/drawing/2014/main" id="{E79079A2-A9A4-3D9A-5129-314412FB5A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787072">
            <a:off x="1598036" y="364555"/>
            <a:ext cx="817679" cy="817679"/>
          </a:xfrm>
          <a:prstGeom prst="rect">
            <a:avLst/>
          </a:prstGeom>
        </p:spPr>
      </p:pic>
      <p:pic>
        <p:nvPicPr>
          <p:cNvPr id="4" name="Grafik 3" descr="Gedankenblase Silhouette">
            <a:extLst>
              <a:ext uri="{FF2B5EF4-FFF2-40B4-BE49-F238E27FC236}">
                <a16:creationId xmlns:a16="http://schemas.microsoft.com/office/drawing/2014/main" id="{96C7A175-85E9-17D3-6999-1A1E35FA9DE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87092" y="173354"/>
            <a:ext cx="798458" cy="79845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29D94BC-FFF0-E171-34D3-CF45AA1C7566}"/>
              </a:ext>
            </a:extLst>
          </p:cNvPr>
          <p:cNvSpPr txBox="1"/>
          <p:nvPr/>
        </p:nvSpPr>
        <p:spPr>
          <a:xfrm>
            <a:off x="151125" y="9521279"/>
            <a:ext cx="686554" cy="3847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DE" sz="19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B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CBA5BC2-D3BA-9AC1-7E42-EEBCB59669D2}"/>
              </a:ext>
            </a:extLst>
          </p:cNvPr>
          <p:cNvSpPr txBox="1"/>
          <p:nvPr/>
        </p:nvSpPr>
        <p:spPr>
          <a:xfrm>
            <a:off x="4227285" y="9514081"/>
            <a:ext cx="2535223" cy="299295"/>
          </a:xfrm>
          <a:prstGeom prst="rect">
            <a:avLst/>
          </a:prstGeom>
          <a:solidFill>
            <a:schemeClr val="bg2"/>
          </a:solidFill>
        </p:spPr>
        <p:txBody>
          <a:bodyPr wrap="square" lIns="72000" tIns="72000" rIns="72000" bIns="72000">
            <a:spAutoFit/>
          </a:bodyPr>
          <a:lstStyle/>
          <a:p>
            <a:pPr algn="r"/>
            <a:r>
              <a:rPr lang="en-US" sz="500" dirty="0"/>
              <a:t>Daten*Haus © 2025 by Projektteam Daten*bilden is licensed under CC BY-NC-SA 4.0. </a:t>
            </a:r>
            <a:br>
              <a:rPr lang="en-US" sz="500" dirty="0"/>
            </a:br>
            <a:r>
              <a:rPr lang="en-US" sz="500" dirty="0"/>
              <a:t>To view a copy of this license, visit https://creativecommons.org/licenses/by-nc-sa/4.0/</a:t>
            </a:r>
            <a:endParaRPr lang="de-AT" sz="500" dirty="0"/>
          </a:p>
        </p:txBody>
      </p:sp>
    </p:spTree>
    <p:extLst>
      <p:ext uri="{BB962C8B-B14F-4D97-AF65-F5344CB8AC3E}">
        <p14:creationId xmlns:p14="http://schemas.microsoft.com/office/powerpoint/2010/main" val="3460194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201</Words>
  <Application>Microsoft Office PowerPoint</Application>
  <PresentationFormat>A4-Papier (210 x 297 mm)</PresentationFormat>
  <Paragraphs>71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Aptos</vt:lpstr>
      <vt:lpstr>Sue Ellen Francisco </vt:lpstr>
      <vt:lpstr>Source Sans Pro</vt:lpstr>
      <vt:lpstr>Arial</vt:lpstr>
      <vt:lpstr>Aptos Display</vt:lpstr>
      <vt:lpstr>Office</vt:lpstr>
      <vt:lpstr>DATEN*HAUS</vt:lpstr>
      <vt:lpstr>DATEN*HAUS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 Nöhrer</dc:creator>
  <cp:lastModifiedBy>Georg Nöhrer</cp:lastModifiedBy>
  <cp:revision>11</cp:revision>
  <dcterms:created xsi:type="dcterms:W3CDTF">2024-12-10T08:58:35Z</dcterms:created>
  <dcterms:modified xsi:type="dcterms:W3CDTF">2025-02-25T09:23:12Z</dcterms:modified>
</cp:coreProperties>
</file>