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144000"/>
  <p:embeddedFontLst>
    <p:embeddedFont>
      <p:font typeface="Sue Ellen Francisco " panose="02000000000000000000" pitchFamily="2" charset="0"/>
      <p:regular r:id="rId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471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>
        <p:scale>
          <a:sx n="100" d="100"/>
          <a:sy n="100" d="100"/>
        </p:scale>
        <p:origin x="1879" y="2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1.fntdata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63186-9C7B-4754-96AA-65629C74B36B}" type="datetimeFigureOut">
              <a:rPr lang="de-AT" smtClean="0"/>
              <a:t>27.03.2025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835B6-220E-44F1-8616-DDA93D1A6BC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862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835B6-220E-44F1-8616-DDA93D1A6BC5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7510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1B8F57-9D40-89A3-2302-CFB5324753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74DEC723-E058-183E-E83D-78F621D5CD9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B52EF13-151E-BCF7-CCC5-7B74537CA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B07FB0-6E50-4749-D3AF-81074446D0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835B6-220E-44F1-8616-DDA93D1A6BC5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2894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27.03.2025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392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27.03.2025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140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27.03.2025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953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27.03.2025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411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27.03.2025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26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27.03.2025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460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27.03.2025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701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27.03.2025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815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27.03.2025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718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27.03.2025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35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3A57-D31A-4B16-960F-32F7D46A6F25}" type="datetimeFigureOut">
              <a:rPr lang="de-AT" smtClean="0"/>
              <a:t>27.03.2025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580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7A3A57-D31A-4B16-960F-32F7D46A6F25}" type="datetimeFigureOut">
              <a:rPr lang="de-AT" smtClean="0"/>
              <a:t>27.03.2025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7881F4-8EEC-4017-AE01-1EF8740D124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999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 descr="Ei Silhouette">
            <a:extLst>
              <a:ext uri="{FF2B5EF4-FFF2-40B4-BE49-F238E27FC236}">
                <a16:creationId xmlns:a16="http://schemas.microsoft.com/office/drawing/2014/main" id="{0131DF74-66D9-8058-689F-1E9AC6FDD7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210674">
            <a:off x="291296" y="-39981"/>
            <a:ext cx="2420760" cy="2420760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7FEFEBB4-AF6A-4E00-73BE-E78A3B6BF8D8}"/>
              </a:ext>
            </a:extLst>
          </p:cNvPr>
          <p:cNvSpPr/>
          <p:nvPr/>
        </p:nvSpPr>
        <p:spPr>
          <a:xfrm>
            <a:off x="492866" y="1026712"/>
            <a:ext cx="1915827" cy="6126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BAA8173-CC56-8C56-6B3C-2138409CF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39569" y="780613"/>
            <a:ext cx="3682489" cy="1306254"/>
          </a:xfrm>
        </p:spPr>
        <p:txBody>
          <a:bodyPr>
            <a:normAutofit/>
          </a:bodyPr>
          <a:lstStyle/>
          <a:p>
            <a:pPr algn="ctr"/>
            <a:r>
              <a:rPr lang="de-DE" sz="4000" dirty="0">
                <a:solidFill>
                  <a:srgbClr val="DD4714"/>
                </a:solidFill>
                <a:latin typeface="Sue Ellen Francisco " panose="02000000000000000000" pitchFamily="2" charset="0"/>
              </a:rPr>
              <a:t>DATEN</a:t>
            </a:r>
            <a:r>
              <a:rPr lang="de-DE" sz="4000" baseline="30000" dirty="0">
                <a:solidFill>
                  <a:srgbClr val="DD4714"/>
                </a:solidFill>
                <a:latin typeface="Sue Ellen Francisco " panose="02000000000000000000" pitchFamily="2" charset="0"/>
              </a:rPr>
              <a:t>*</a:t>
            </a:r>
            <a:r>
              <a:rPr lang="de-DE" sz="4000" dirty="0">
                <a:solidFill>
                  <a:srgbClr val="DD4714"/>
                </a:solidFill>
                <a:latin typeface="Sue Ellen Francisco " panose="02000000000000000000" pitchFamily="2" charset="0"/>
              </a:rPr>
              <a:t>EI</a:t>
            </a:r>
            <a:r>
              <a:rPr lang="de-DE" sz="3600" dirty="0">
                <a:solidFill>
                  <a:srgbClr val="DD4714"/>
                </a:solidFill>
                <a:latin typeface="Sue Ellen Francisco " panose="02000000000000000000" pitchFamily="2" charset="0"/>
              </a:rPr>
              <a:t> </a:t>
            </a:r>
            <a:endParaRPr lang="de-AT" sz="3600" dirty="0">
              <a:solidFill>
                <a:srgbClr val="DD4714"/>
              </a:solidFill>
              <a:latin typeface="Sue Ellen Francisco " panose="02000000000000000000" pitchFamily="2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F240A21-2FD2-B2E8-4516-E1E95CB62C02}"/>
              </a:ext>
            </a:extLst>
          </p:cNvPr>
          <p:cNvSpPr txBox="1"/>
          <p:nvPr/>
        </p:nvSpPr>
        <p:spPr>
          <a:xfrm>
            <a:off x="198779" y="678274"/>
            <a:ext cx="6496955" cy="2272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1900" dirty="0">
                <a:latin typeface="Sue Ellen Francisco " panose="02000000000000000000" pitchFamily="2" charset="0"/>
                <a:ea typeface="Source Sans Pro" panose="020B0503030403020204" pitchFamily="34" charset="0"/>
              </a:rPr>
              <a:t>					</a:t>
            </a:r>
            <a:r>
              <a:rPr lang="de-DE" sz="2800" dirty="0">
                <a:solidFill>
                  <a:srgbClr val="DD4714"/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Welche Daten würdest du teilen mit …</a:t>
            </a:r>
          </a:p>
          <a:p>
            <a:pPr marL="2571750" lvl="5" indent="-285750">
              <a:lnSpc>
                <a:spcPts val="24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900" dirty="0">
                <a:latin typeface="Sue Ellen Francisco " panose="02000000000000000000" pitchFamily="2" charset="0"/>
                <a:ea typeface="Source Sans Pro" panose="020B0503030403020204" pitchFamily="34" charset="0"/>
              </a:rPr>
              <a:t>deiner Familie und engen Freund*innen,</a:t>
            </a:r>
          </a:p>
          <a:p>
            <a:pPr marL="2571750" lvl="5" indent="-285750">
              <a:lnSpc>
                <a:spcPts val="24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900" dirty="0">
                <a:latin typeface="Sue Ellen Francisco " panose="02000000000000000000" pitchFamily="2" charset="0"/>
                <a:ea typeface="Source Sans Pro" panose="020B0503030403020204" pitchFamily="34" charset="0"/>
              </a:rPr>
              <a:t>Freund*innen, Klassenkolleg*innen und Bekannten,</a:t>
            </a:r>
          </a:p>
          <a:p>
            <a:pPr marL="2571750" lvl="5" indent="-285750">
              <a:lnSpc>
                <a:spcPts val="24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de-DE" sz="1900" dirty="0">
                <a:latin typeface="Sue Ellen Francisco " panose="02000000000000000000" pitchFamily="2" charset="0"/>
                <a:ea typeface="Source Sans Pro" panose="020B0503030403020204" pitchFamily="34" charset="0"/>
              </a:rPr>
              <a:t>der Öffentlichkeit.</a:t>
            </a:r>
          </a:p>
          <a:p>
            <a:pPr>
              <a:lnSpc>
                <a:spcPts val="2700"/>
              </a:lnSpc>
              <a:spcBef>
                <a:spcPts val="200"/>
              </a:spcBef>
              <a:spcAft>
                <a:spcPts val="200"/>
              </a:spcAft>
            </a:pPr>
            <a:r>
              <a:rPr lang="de-DE" sz="1900" dirty="0">
                <a:latin typeface="Sue Ellen Francisco " panose="02000000000000000000" pitchFamily="2" charset="0"/>
                <a:ea typeface="Source Sans Pro" panose="020B0503030403020204" pitchFamily="34" charset="0"/>
              </a:rPr>
              <a:t>Trage die Zahlen entsprechend in das Ei ein. Streiche die Daten durch, die du mit niemandem teilen würdest. Überlege dir dann noch zwei eigene Beispiele!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4509F42-1FAD-04AD-97E9-D62113F88B79}"/>
              </a:ext>
            </a:extLst>
          </p:cNvPr>
          <p:cNvSpPr txBox="1"/>
          <p:nvPr/>
        </p:nvSpPr>
        <p:spPr>
          <a:xfrm>
            <a:off x="269871" y="3091975"/>
            <a:ext cx="6369730" cy="1545199"/>
          </a:xfrm>
          <a:custGeom>
            <a:avLst/>
            <a:gdLst>
              <a:gd name="connsiteX0" fmla="*/ 0 w 6369730"/>
              <a:gd name="connsiteY0" fmla="*/ 0 h 1545199"/>
              <a:gd name="connsiteX1" fmla="*/ 642764 w 6369730"/>
              <a:gd name="connsiteY1" fmla="*/ 0 h 1545199"/>
              <a:gd name="connsiteX2" fmla="*/ 1030738 w 6369730"/>
              <a:gd name="connsiteY2" fmla="*/ 0 h 1545199"/>
              <a:gd name="connsiteX3" fmla="*/ 1737199 w 6369730"/>
              <a:gd name="connsiteY3" fmla="*/ 0 h 1545199"/>
              <a:gd name="connsiteX4" fmla="*/ 2443660 w 6369730"/>
              <a:gd name="connsiteY4" fmla="*/ 0 h 1545199"/>
              <a:gd name="connsiteX5" fmla="*/ 2895332 w 6369730"/>
              <a:gd name="connsiteY5" fmla="*/ 0 h 1545199"/>
              <a:gd name="connsiteX6" fmla="*/ 3538095 w 6369730"/>
              <a:gd name="connsiteY6" fmla="*/ 0 h 1545199"/>
              <a:gd name="connsiteX7" fmla="*/ 3926070 w 6369730"/>
              <a:gd name="connsiteY7" fmla="*/ 0 h 1545199"/>
              <a:gd name="connsiteX8" fmla="*/ 4568834 w 6369730"/>
              <a:gd name="connsiteY8" fmla="*/ 0 h 1545199"/>
              <a:gd name="connsiteX9" fmla="*/ 5275295 w 6369730"/>
              <a:gd name="connsiteY9" fmla="*/ 0 h 1545199"/>
              <a:gd name="connsiteX10" fmla="*/ 5790664 w 6369730"/>
              <a:gd name="connsiteY10" fmla="*/ 0 h 1545199"/>
              <a:gd name="connsiteX11" fmla="*/ 6369730 w 6369730"/>
              <a:gd name="connsiteY11" fmla="*/ 0 h 1545199"/>
              <a:gd name="connsiteX12" fmla="*/ 6369730 w 6369730"/>
              <a:gd name="connsiteY12" fmla="*/ 545970 h 1545199"/>
              <a:gd name="connsiteX13" fmla="*/ 6369730 w 6369730"/>
              <a:gd name="connsiteY13" fmla="*/ 1091941 h 1545199"/>
              <a:gd name="connsiteX14" fmla="*/ 6369730 w 6369730"/>
              <a:gd name="connsiteY14" fmla="*/ 1545199 h 1545199"/>
              <a:gd name="connsiteX15" fmla="*/ 5854361 w 6369730"/>
              <a:gd name="connsiteY15" fmla="*/ 1545199 h 1545199"/>
              <a:gd name="connsiteX16" fmla="*/ 5466386 w 6369730"/>
              <a:gd name="connsiteY16" fmla="*/ 1545199 h 1545199"/>
              <a:gd name="connsiteX17" fmla="*/ 4887320 w 6369730"/>
              <a:gd name="connsiteY17" fmla="*/ 1545199 h 1545199"/>
              <a:gd name="connsiteX18" fmla="*/ 4499346 w 6369730"/>
              <a:gd name="connsiteY18" fmla="*/ 1545199 h 1545199"/>
              <a:gd name="connsiteX19" fmla="*/ 3920279 w 6369730"/>
              <a:gd name="connsiteY19" fmla="*/ 1545199 h 1545199"/>
              <a:gd name="connsiteX20" fmla="*/ 3213818 w 6369730"/>
              <a:gd name="connsiteY20" fmla="*/ 1545199 h 1545199"/>
              <a:gd name="connsiteX21" fmla="*/ 2698449 w 6369730"/>
              <a:gd name="connsiteY21" fmla="*/ 1545199 h 1545199"/>
              <a:gd name="connsiteX22" fmla="*/ 2055686 w 6369730"/>
              <a:gd name="connsiteY22" fmla="*/ 1545199 h 1545199"/>
              <a:gd name="connsiteX23" fmla="*/ 1349225 w 6369730"/>
              <a:gd name="connsiteY23" fmla="*/ 1545199 h 1545199"/>
              <a:gd name="connsiteX24" fmla="*/ 706461 w 6369730"/>
              <a:gd name="connsiteY24" fmla="*/ 1545199 h 1545199"/>
              <a:gd name="connsiteX25" fmla="*/ 0 w 6369730"/>
              <a:gd name="connsiteY25" fmla="*/ 1545199 h 1545199"/>
              <a:gd name="connsiteX26" fmla="*/ 0 w 6369730"/>
              <a:gd name="connsiteY26" fmla="*/ 1076489 h 1545199"/>
              <a:gd name="connsiteX27" fmla="*/ 0 w 6369730"/>
              <a:gd name="connsiteY27" fmla="*/ 561422 h 1545199"/>
              <a:gd name="connsiteX28" fmla="*/ 0 w 6369730"/>
              <a:gd name="connsiteY28" fmla="*/ 0 h 1545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369730" h="1545199" fill="none" extrusionOk="0">
                <a:moveTo>
                  <a:pt x="0" y="0"/>
                </a:moveTo>
                <a:cubicBezTo>
                  <a:pt x="298502" y="-46328"/>
                  <a:pt x="428889" y="31930"/>
                  <a:pt x="642764" y="0"/>
                </a:cubicBezTo>
                <a:cubicBezTo>
                  <a:pt x="856639" y="-31930"/>
                  <a:pt x="875395" y="19141"/>
                  <a:pt x="1030738" y="0"/>
                </a:cubicBezTo>
                <a:cubicBezTo>
                  <a:pt x="1186081" y="-19141"/>
                  <a:pt x="1576490" y="78541"/>
                  <a:pt x="1737199" y="0"/>
                </a:cubicBezTo>
                <a:cubicBezTo>
                  <a:pt x="1897908" y="-78541"/>
                  <a:pt x="2275749" y="62045"/>
                  <a:pt x="2443660" y="0"/>
                </a:cubicBezTo>
                <a:cubicBezTo>
                  <a:pt x="2611571" y="-62045"/>
                  <a:pt x="2753568" y="25582"/>
                  <a:pt x="2895332" y="0"/>
                </a:cubicBezTo>
                <a:cubicBezTo>
                  <a:pt x="3037096" y="-25582"/>
                  <a:pt x="3398625" y="16268"/>
                  <a:pt x="3538095" y="0"/>
                </a:cubicBezTo>
                <a:cubicBezTo>
                  <a:pt x="3677565" y="-16268"/>
                  <a:pt x="3798404" y="40386"/>
                  <a:pt x="3926070" y="0"/>
                </a:cubicBezTo>
                <a:cubicBezTo>
                  <a:pt x="4053737" y="-40386"/>
                  <a:pt x="4336072" y="43812"/>
                  <a:pt x="4568834" y="0"/>
                </a:cubicBezTo>
                <a:cubicBezTo>
                  <a:pt x="4801596" y="-43812"/>
                  <a:pt x="5110044" y="11835"/>
                  <a:pt x="5275295" y="0"/>
                </a:cubicBezTo>
                <a:cubicBezTo>
                  <a:pt x="5440546" y="-11835"/>
                  <a:pt x="5685696" y="4532"/>
                  <a:pt x="5790664" y="0"/>
                </a:cubicBezTo>
                <a:cubicBezTo>
                  <a:pt x="5895632" y="-4532"/>
                  <a:pt x="6201834" y="14322"/>
                  <a:pt x="6369730" y="0"/>
                </a:cubicBezTo>
                <a:cubicBezTo>
                  <a:pt x="6407287" y="239291"/>
                  <a:pt x="6317415" y="285535"/>
                  <a:pt x="6369730" y="545970"/>
                </a:cubicBezTo>
                <a:cubicBezTo>
                  <a:pt x="6422045" y="806405"/>
                  <a:pt x="6311097" y="945437"/>
                  <a:pt x="6369730" y="1091941"/>
                </a:cubicBezTo>
                <a:cubicBezTo>
                  <a:pt x="6428363" y="1238445"/>
                  <a:pt x="6320488" y="1349405"/>
                  <a:pt x="6369730" y="1545199"/>
                </a:cubicBezTo>
                <a:cubicBezTo>
                  <a:pt x="6187031" y="1588807"/>
                  <a:pt x="6013440" y="1527766"/>
                  <a:pt x="5854361" y="1545199"/>
                </a:cubicBezTo>
                <a:cubicBezTo>
                  <a:pt x="5695282" y="1562632"/>
                  <a:pt x="5564555" y="1507898"/>
                  <a:pt x="5466386" y="1545199"/>
                </a:cubicBezTo>
                <a:cubicBezTo>
                  <a:pt x="5368218" y="1582500"/>
                  <a:pt x="5033619" y="1488535"/>
                  <a:pt x="4887320" y="1545199"/>
                </a:cubicBezTo>
                <a:cubicBezTo>
                  <a:pt x="4741021" y="1601863"/>
                  <a:pt x="4640071" y="1530945"/>
                  <a:pt x="4499346" y="1545199"/>
                </a:cubicBezTo>
                <a:cubicBezTo>
                  <a:pt x="4358621" y="1559453"/>
                  <a:pt x="4140025" y="1523295"/>
                  <a:pt x="3920279" y="1545199"/>
                </a:cubicBezTo>
                <a:cubicBezTo>
                  <a:pt x="3700533" y="1567103"/>
                  <a:pt x="3480422" y="1499141"/>
                  <a:pt x="3213818" y="1545199"/>
                </a:cubicBezTo>
                <a:cubicBezTo>
                  <a:pt x="2947214" y="1591257"/>
                  <a:pt x="2851680" y="1537168"/>
                  <a:pt x="2698449" y="1545199"/>
                </a:cubicBezTo>
                <a:cubicBezTo>
                  <a:pt x="2545218" y="1553230"/>
                  <a:pt x="2192660" y="1490240"/>
                  <a:pt x="2055686" y="1545199"/>
                </a:cubicBezTo>
                <a:cubicBezTo>
                  <a:pt x="1918712" y="1600158"/>
                  <a:pt x="1603951" y="1515620"/>
                  <a:pt x="1349225" y="1545199"/>
                </a:cubicBezTo>
                <a:cubicBezTo>
                  <a:pt x="1094499" y="1574778"/>
                  <a:pt x="928588" y="1542100"/>
                  <a:pt x="706461" y="1545199"/>
                </a:cubicBezTo>
                <a:cubicBezTo>
                  <a:pt x="484334" y="1548298"/>
                  <a:pt x="273604" y="1540872"/>
                  <a:pt x="0" y="1545199"/>
                </a:cubicBezTo>
                <a:cubicBezTo>
                  <a:pt x="-50597" y="1394706"/>
                  <a:pt x="51415" y="1284136"/>
                  <a:pt x="0" y="1076489"/>
                </a:cubicBezTo>
                <a:cubicBezTo>
                  <a:pt x="-51415" y="868842"/>
                  <a:pt x="60166" y="775464"/>
                  <a:pt x="0" y="561422"/>
                </a:cubicBezTo>
                <a:cubicBezTo>
                  <a:pt x="-60166" y="347380"/>
                  <a:pt x="30910" y="144009"/>
                  <a:pt x="0" y="0"/>
                </a:cubicBezTo>
                <a:close/>
              </a:path>
              <a:path w="6369730" h="1545199" stroke="0" extrusionOk="0">
                <a:moveTo>
                  <a:pt x="0" y="0"/>
                </a:moveTo>
                <a:cubicBezTo>
                  <a:pt x="159605" y="-33057"/>
                  <a:pt x="333403" y="22653"/>
                  <a:pt x="579066" y="0"/>
                </a:cubicBezTo>
                <a:cubicBezTo>
                  <a:pt x="824729" y="-22653"/>
                  <a:pt x="980062" y="12494"/>
                  <a:pt x="1285527" y="0"/>
                </a:cubicBezTo>
                <a:cubicBezTo>
                  <a:pt x="1590992" y="-12494"/>
                  <a:pt x="1739108" y="46089"/>
                  <a:pt x="1991988" y="0"/>
                </a:cubicBezTo>
                <a:cubicBezTo>
                  <a:pt x="2244868" y="-46089"/>
                  <a:pt x="2395156" y="39911"/>
                  <a:pt x="2507357" y="0"/>
                </a:cubicBezTo>
                <a:cubicBezTo>
                  <a:pt x="2619558" y="-39911"/>
                  <a:pt x="2993823" y="79284"/>
                  <a:pt x="3213818" y="0"/>
                </a:cubicBezTo>
                <a:cubicBezTo>
                  <a:pt x="3433813" y="-79284"/>
                  <a:pt x="3513479" y="940"/>
                  <a:pt x="3665490" y="0"/>
                </a:cubicBezTo>
                <a:cubicBezTo>
                  <a:pt x="3817501" y="-940"/>
                  <a:pt x="4075399" y="25333"/>
                  <a:pt x="4244556" y="0"/>
                </a:cubicBezTo>
                <a:cubicBezTo>
                  <a:pt x="4413713" y="-25333"/>
                  <a:pt x="4690438" y="9791"/>
                  <a:pt x="4887320" y="0"/>
                </a:cubicBezTo>
                <a:cubicBezTo>
                  <a:pt x="5084202" y="-9791"/>
                  <a:pt x="5259659" y="15719"/>
                  <a:pt x="5466386" y="0"/>
                </a:cubicBezTo>
                <a:cubicBezTo>
                  <a:pt x="5673113" y="-15719"/>
                  <a:pt x="5710810" y="22654"/>
                  <a:pt x="5854361" y="0"/>
                </a:cubicBezTo>
                <a:cubicBezTo>
                  <a:pt x="5997912" y="-22654"/>
                  <a:pt x="6174666" y="59950"/>
                  <a:pt x="6369730" y="0"/>
                </a:cubicBezTo>
                <a:cubicBezTo>
                  <a:pt x="6394521" y="174728"/>
                  <a:pt x="6335673" y="306488"/>
                  <a:pt x="6369730" y="499614"/>
                </a:cubicBezTo>
                <a:cubicBezTo>
                  <a:pt x="6403787" y="692740"/>
                  <a:pt x="6363379" y="813007"/>
                  <a:pt x="6369730" y="1045585"/>
                </a:cubicBezTo>
                <a:cubicBezTo>
                  <a:pt x="6376081" y="1278163"/>
                  <a:pt x="6326317" y="1375492"/>
                  <a:pt x="6369730" y="1545199"/>
                </a:cubicBezTo>
                <a:cubicBezTo>
                  <a:pt x="6281926" y="1586771"/>
                  <a:pt x="6136196" y="1541875"/>
                  <a:pt x="5981756" y="1545199"/>
                </a:cubicBezTo>
                <a:cubicBezTo>
                  <a:pt x="5827316" y="1548523"/>
                  <a:pt x="5665166" y="1496315"/>
                  <a:pt x="5466386" y="1545199"/>
                </a:cubicBezTo>
                <a:cubicBezTo>
                  <a:pt x="5267606" y="1594083"/>
                  <a:pt x="5084957" y="1526494"/>
                  <a:pt x="4887320" y="1545199"/>
                </a:cubicBezTo>
                <a:cubicBezTo>
                  <a:pt x="4689683" y="1563904"/>
                  <a:pt x="4398253" y="1496463"/>
                  <a:pt x="4180859" y="1545199"/>
                </a:cubicBezTo>
                <a:cubicBezTo>
                  <a:pt x="3963465" y="1593935"/>
                  <a:pt x="3892783" y="1507586"/>
                  <a:pt x="3729187" y="1545199"/>
                </a:cubicBezTo>
                <a:cubicBezTo>
                  <a:pt x="3565591" y="1582812"/>
                  <a:pt x="3380735" y="1530009"/>
                  <a:pt x="3086424" y="1545199"/>
                </a:cubicBezTo>
                <a:cubicBezTo>
                  <a:pt x="2792113" y="1560389"/>
                  <a:pt x="2746096" y="1498040"/>
                  <a:pt x="2571055" y="1545199"/>
                </a:cubicBezTo>
                <a:cubicBezTo>
                  <a:pt x="2396014" y="1592358"/>
                  <a:pt x="2182710" y="1544989"/>
                  <a:pt x="1864594" y="1545199"/>
                </a:cubicBezTo>
                <a:cubicBezTo>
                  <a:pt x="1546478" y="1545409"/>
                  <a:pt x="1538883" y="1496407"/>
                  <a:pt x="1412922" y="1545199"/>
                </a:cubicBezTo>
                <a:cubicBezTo>
                  <a:pt x="1286961" y="1593991"/>
                  <a:pt x="957316" y="1522431"/>
                  <a:pt x="706461" y="1545199"/>
                </a:cubicBezTo>
                <a:cubicBezTo>
                  <a:pt x="455606" y="1567967"/>
                  <a:pt x="302389" y="1482254"/>
                  <a:pt x="0" y="1545199"/>
                </a:cubicBezTo>
                <a:cubicBezTo>
                  <a:pt x="-24581" y="1381531"/>
                  <a:pt x="45892" y="1180834"/>
                  <a:pt x="0" y="1045585"/>
                </a:cubicBezTo>
                <a:cubicBezTo>
                  <a:pt x="-45892" y="910336"/>
                  <a:pt x="2991" y="646550"/>
                  <a:pt x="0" y="545970"/>
                </a:cubicBezTo>
                <a:cubicBezTo>
                  <a:pt x="-2991" y="445390"/>
                  <a:pt x="62955" y="148167"/>
                  <a:pt x="0" y="0"/>
                </a:cubicBezTo>
                <a:close/>
              </a:path>
            </a:pathLst>
          </a:custGeom>
          <a:solidFill>
            <a:srgbClr val="DD4714">
              <a:alpha val="10196"/>
            </a:srgbClr>
          </a:solidFill>
          <a:ln w="19050">
            <a:solidFill>
              <a:srgbClr val="DD4714">
                <a:alpha val="10196"/>
              </a:srgb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3197795434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lIns="108000" tIns="108000" rIns="108000" bIns="144000" rtlCol="0">
            <a:spAutoFit/>
          </a:bodyPr>
          <a:lstStyle/>
          <a:p>
            <a:pPr>
              <a:lnSpc>
                <a:spcPts val="2600"/>
              </a:lnSpc>
            </a:pPr>
            <a:r>
              <a:rPr lang="de-AT" sz="1050" kern="100" dirty="0">
                <a:solidFill>
                  <a:srgbClr val="DD4714"/>
                </a:solidFill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1 ADRESSE  </a:t>
            </a:r>
            <a:r>
              <a:rPr lang="de-AT" sz="1050" kern="100" dirty="0">
                <a:solidFill>
                  <a:srgbClr val="DD4714"/>
                </a:solidFill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  </a:t>
            </a:r>
            <a:r>
              <a:rPr lang="de-AT" sz="1050" kern="100" dirty="0"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2 BERUF DER ELTERN   </a:t>
            </a:r>
            <a:r>
              <a:rPr lang="de-AT" sz="1050" kern="100" dirty="0">
                <a:solidFill>
                  <a:srgbClr val="DD4714"/>
                </a:solidFill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3 TELEFONNUMMER</a:t>
            </a:r>
            <a:r>
              <a:rPr lang="de-AT" sz="1050" kern="100" dirty="0">
                <a:solidFill>
                  <a:srgbClr val="DD4714"/>
                </a:solidFill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   </a:t>
            </a:r>
            <a:r>
              <a:rPr lang="de-AT" sz="1050" kern="100" dirty="0"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4 </a:t>
            </a:r>
            <a:r>
              <a:rPr lang="de-AT" sz="1050" kern="100" dirty="0"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TIKTOK-VIDEOS</a:t>
            </a:r>
            <a:r>
              <a:rPr lang="de-AT" sz="1050" kern="100" dirty="0"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   </a:t>
            </a:r>
            <a:r>
              <a:rPr lang="de-AT" sz="1050" kern="100" dirty="0">
                <a:solidFill>
                  <a:srgbClr val="DD4714"/>
                </a:solidFill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5 </a:t>
            </a:r>
            <a:r>
              <a:rPr lang="de-AT" sz="1050" kern="100" dirty="0">
                <a:solidFill>
                  <a:srgbClr val="DD4714"/>
                </a:solidFill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B</a:t>
            </a:r>
            <a:r>
              <a:rPr lang="de-AT" sz="1050" kern="100" dirty="0">
                <a:solidFill>
                  <a:srgbClr val="DD4714"/>
                </a:solidFill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ILDER VON ANDEREN   </a:t>
            </a:r>
            <a:r>
              <a:rPr lang="de-AT" sz="1050" kern="100" dirty="0"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6 RELIGION     </a:t>
            </a:r>
            <a:r>
              <a:rPr lang="de-AT" sz="1050" kern="100" dirty="0"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AT" sz="1050" kern="100" dirty="0">
                <a:solidFill>
                  <a:srgbClr val="DD4714"/>
                </a:solidFill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7 </a:t>
            </a:r>
            <a:r>
              <a:rPr lang="de-AT" sz="1050" kern="100" dirty="0">
                <a:solidFill>
                  <a:srgbClr val="DD4714"/>
                </a:solidFill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TRAUMBERUF             	8 SCHULNOTEN    </a:t>
            </a:r>
            <a:r>
              <a:rPr lang="de-AT" sz="1050" kern="100" dirty="0"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9 PASSWÖRTER</a:t>
            </a:r>
            <a:r>
              <a:rPr lang="de-AT" sz="1050" kern="100" dirty="0">
                <a:solidFill>
                  <a:srgbClr val="DD4714"/>
                </a:solidFill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     10 GEDANKEN ÜBER EINE*N LEHRER*IN     </a:t>
            </a:r>
            <a:r>
              <a:rPr lang="de-AT" sz="1050" kern="100" dirty="0"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11 </a:t>
            </a:r>
            <a:r>
              <a:rPr lang="de-AT" sz="1050" kern="100" dirty="0"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L</a:t>
            </a:r>
            <a:r>
              <a:rPr lang="de-AT" sz="1050" kern="100" dirty="0"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IEBLINGSSÄNGER*IN</a:t>
            </a:r>
            <a:r>
              <a:rPr lang="de-AT" sz="1050" kern="100" dirty="0">
                <a:solidFill>
                  <a:srgbClr val="DD4714"/>
                </a:solidFill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   12 AKTUELLER STANDORT    13 E-MAIL-ADRESSE   </a:t>
            </a:r>
            <a:r>
              <a:rPr lang="de-AT" sz="1050" kern="100" dirty="0"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14 CHATVERLÄUFE</a:t>
            </a:r>
            <a:r>
              <a:rPr lang="de-AT" sz="1050" kern="100" dirty="0">
                <a:solidFill>
                  <a:srgbClr val="DD4714"/>
                </a:solidFill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     15 HOBBYS     </a:t>
            </a:r>
            <a:r>
              <a:rPr lang="de-AT" sz="1050" kern="100" dirty="0"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16 WÜNSCHE FÜR DIE ZUKUNFT   </a:t>
            </a:r>
            <a:r>
              <a:rPr lang="de-AT" sz="1050" kern="100" dirty="0">
                <a:solidFill>
                  <a:srgbClr val="DD4714"/>
                </a:solidFill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17</a:t>
            </a:r>
            <a:r>
              <a:rPr lang="de-AT" sz="1050" kern="100" dirty="0"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AT" sz="1050" kern="100" dirty="0">
                <a:solidFill>
                  <a:srgbClr val="DD4714"/>
                </a:solidFill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GOOGLE-SUCHVERLAUF   </a:t>
            </a:r>
            <a:r>
              <a:rPr lang="de-AT" sz="1050" kern="100" dirty="0"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18 DEINE GRÖSSTE ANGST      </a:t>
            </a:r>
            <a:r>
              <a:rPr lang="de-AT" sz="1050" kern="100" dirty="0">
                <a:solidFill>
                  <a:srgbClr val="DD4714"/>
                </a:solidFill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19</a:t>
            </a:r>
            <a:r>
              <a:rPr lang="de-AT" sz="1050" kern="100" dirty="0"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AT" sz="1050" kern="100" dirty="0">
                <a:solidFill>
                  <a:srgbClr val="DD4714"/>
                </a:solidFill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LIEBLINGSESSEN       </a:t>
            </a:r>
            <a:r>
              <a:rPr lang="de-AT" sz="1050" kern="100" dirty="0"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20 …………………………………………..……</a:t>
            </a:r>
            <a:r>
              <a:rPr lang="de-AT" sz="1050" kern="100" dirty="0">
                <a:solidFill>
                  <a:srgbClr val="DD4714"/>
                </a:solidFill>
                <a:effectLst/>
                <a:latin typeface="Sue Ellen Francisco 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21 …………………………………….…………………………</a:t>
            </a:r>
          </a:p>
        </p:txBody>
      </p: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6B42DABC-572E-2A45-179B-9B0A2F761FCC}"/>
              </a:ext>
            </a:extLst>
          </p:cNvPr>
          <p:cNvGrpSpPr/>
          <p:nvPr/>
        </p:nvGrpSpPr>
        <p:grpSpPr>
          <a:xfrm rot="372898">
            <a:off x="599803" y="4590292"/>
            <a:ext cx="5780803" cy="5082215"/>
            <a:chOff x="813157" y="4311177"/>
            <a:chExt cx="5320114" cy="5266912"/>
          </a:xfrm>
        </p:grpSpPr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01742173-135B-0BC4-9BA7-8CB47090B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5230603">
              <a:off x="839758" y="4284576"/>
              <a:ext cx="5266912" cy="5320114"/>
            </a:xfrm>
            <a:prstGeom prst="rect">
              <a:avLst/>
            </a:prstGeom>
          </p:spPr>
        </p:pic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18F6B0C2-06F6-E075-D2A9-0AD4137FF8CC}"/>
                </a:ext>
              </a:extLst>
            </p:cNvPr>
            <p:cNvSpPr txBox="1"/>
            <p:nvPr/>
          </p:nvSpPr>
          <p:spPr>
            <a:xfrm rot="20474062">
              <a:off x="2103197" y="5737396"/>
              <a:ext cx="3103152" cy="2414472"/>
            </a:xfrm>
            <a:prstGeom prst="rect">
              <a:avLst/>
            </a:prstGeom>
            <a:noFill/>
          </p:spPr>
          <p:txBody>
            <a:bodyPr wrap="square">
              <a:prstTxWarp prst="textArchDown">
                <a:avLst>
                  <a:gd name="adj" fmla="val 20084401"/>
                </a:avLst>
              </a:prstTxWarp>
              <a:spAutoFit/>
            </a:bodyPr>
            <a:lstStyle/>
            <a:p>
              <a:r>
                <a:rPr lang="de-DE" sz="2000" dirty="0">
                  <a:solidFill>
                    <a:schemeClr val="bg1"/>
                  </a:solidFill>
                  <a:latin typeface="Sue Ellen Francisco " panose="02000000000000000000" pitchFamily="2" charset="0"/>
                  <a:ea typeface="Source Sans Pro" panose="020B0503030403020204" pitchFamily="34" charset="0"/>
                </a:rPr>
                <a:t>Familie und enge Freund*innen</a:t>
              </a:r>
              <a:endParaRPr lang="de-AT" sz="2000" dirty="0">
                <a:solidFill>
                  <a:schemeClr val="bg1"/>
                </a:solidFill>
              </a:endParaRP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E6A618C3-936D-AAFB-6881-C972B0028B88}"/>
                </a:ext>
              </a:extLst>
            </p:cNvPr>
            <p:cNvSpPr txBox="1"/>
            <p:nvPr/>
          </p:nvSpPr>
          <p:spPr>
            <a:xfrm rot="1170064">
              <a:off x="1206939" y="7126476"/>
              <a:ext cx="3103152" cy="2414472"/>
            </a:xfrm>
            <a:prstGeom prst="rect">
              <a:avLst/>
            </a:prstGeom>
            <a:noFill/>
          </p:spPr>
          <p:txBody>
            <a:bodyPr wrap="square">
              <a:prstTxWarp prst="textArchDown">
                <a:avLst>
                  <a:gd name="adj" fmla="val 1273443"/>
                </a:avLst>
              </a:prstTxWarp>
              <a:spAutoFit/>
            </a:bodyPr>
            <a:lstStyle/>
            <a:p>
              <a:r>
                <a:rPr lang="de-DE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e Ellen Francisco " panose="02000000000000000000" pitchFamily="2" charset="0"/>
                  <a:ea typeface="Source Sans Pro" panose="020B0503030403020204" pitchFamily="34" charset="0"/>
                </a:rPr>
                <a:t>Freund*innen, Klassenkolleg*innen und Bekannten</a:t>
              </a:r>
            </a:p>
            <a:p>
              <a:r>
                <a:rPr lang="de-DE" sz="2000" dirty="0">
                  <a:solidFill>
                    <a:schemeClr val="bg1"/>
                  </a:solidFill>
                  <a:latin typeface="Sue Ellen Francisco " panose="02000000000000000000" pitchFamily="2" charset="0"/>
                  <a:ea typeface="Source Sans Pro" panose="020B0503030403020204" pitchFamily="34" charset="0"/>
                </a:rPr>
                <a:t> </a:t>
              </a:r>
              <a:endParaRPr lang="de-AT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Textfeld 15">
            <a:extLst>
              <a:ext uri="{FF2B5EF4-FFF2-40B4-BE49-F238E27FC236}">
                <a16:creationId xmlns:a16="http://schemas.microsoft.com/office/drawing/2014/main" id="{9ACEC26D-FC5A-5543-9350-E7A893429E32}"/>
              </a:ext>
            </a:extLst>
          </p:cNvPr>
          <p:cNvSpPr txBox="1"/>
          <p:nvPr/>
        </p:nvSpPr>
        <p:spPr>
          <a:xfrm>
            <a:off x="269871" y="4748608"/>
            <a:ext cx="11503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chemeClr val="bg2">
                    <a:lumMod val="50000"/>
                  </a:schemeClr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Öffentlichkeit</a:t>
            </a:r>
            <a:endParaRPr lang="de-AT" dirty="0">
              <a:solidFill>
                <a:schemeClr val="bg2">
                  <a:lumMod val="50000"/>
                </a:schemeClr>
              </a:solidFill>
              <a:latin typeface="Sue Ellen Francisco " panose="02000000000000000000" pitchFamily="2" charset="0"/>
              <a:ea typeface="Source Sans Pro" panose="020B0503030403020204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B74AAC3-0E58-50A2-9F15-E7E16066369B}"/>
              </a:ext>
            </a:extLst>
          </p:cNvPr>
          <p:cNvSpPr txBox="1"/>
          <p:nvPr/>
        </p:nvSpPr>
        <p:spPr>
          <a:xfrm>
            <a:off x="5734142" y="9164742"/>
            <a:ext cx="11503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chemeClr val="bg2">
                    <a:lumMod val="50000"/>
                  </a:schemeClr>
                </a:solidFill>
                <a:latin typeface="Sue Ellen Francisco " panose="02000000000000000000" pitchFamily="2" charset="0"/>
                <a:ea typeface="Source Sans Pro" panose="020B0503030403020204" pitchFamily="34" charset="0"/>
              </a:rPr>
              <a:t>Öffentlichkeit</a:t>
            </a:r>
            <a:endParaRPr lang="de-AT" dirty="0">
              <a:solidFill>
                <a:schemeClr val="bg2">
                  <a:lumMod val="50000"/>
                </a:schemeClr>
              </a:solidFill>
              <a:latin typeface="Sue Ellen Francisco " panose="02000000000000000000" pitchFamily="2" charset="0"/>
              <a:ea typeface="Source Sans Pro" panose="020B0503030403020204" pitchFamily="34" charset="0"/>
            </a:endParaRPr>
          </a:p>
        </p:txBody>
      </p:sp>
      <p:pic>
        <p:nvPicPr>
          <p:cNvPr id="26" name="Grafik 25" descr="Pfeil: Nach links drehen mit einfarbiger Füllung">
            <a:extLst>
              <a:ext uri="{FF2B5EF4-FFF2-40B4-BE49-F238E27FC236}">
                <a16:creationId xmlns:a16="http://schemas.microsoft.com/office/drawing/2014/main" id="{4E7BEB5B-6304-FCD1-D7CA-2E27AB1DC1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3670313" flipH="1">
            <a:off x="4739115" y="4495625"/>
            <a:ext cx="522994" cy="491411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C1891F7-9720-D2F9-CE41-BFABE97366C6}"/>
              </a:ext>
            </a:extLst>
          </p:cNvPr>
          <p:cNvSpPr txBox="1"/>
          <p:nvPr/>
        </p:nvSpPr>
        <p:spPr>
          <a:xfrm>
            <a:off x="4245429" y="9534074"/>
            <a:ext cx="2533537" cy="299295"/>
          </a:xfrm>
          <a:prstGeom prst="rect">
            <a:avLst/>
          </a:prstGeom>
          <a:solidFill>
            <a:schemeClr val="bg2"/>
          </a:solidFill>
        </p:spPr>
        <p:txBody>
          <a:bodyPr wrap="square" lIns="72000" tIns="72000" rIns="72000" bIns="72000">
            <a:spAutoFit/>
          </a:bodyPr>
          <a:lstStyle/>
          <a:p>
            <a:pPr algn="r"/>
            <a:r>
              <a:rPr lang="en-US" sz="500" dirty="0"/>
              <a:t>Daten*Ei © 2025 by Projektteam Daten*bilden is licensed under CC BY-NC-SA 4.0. </a:t>
            </a:r>
            <a:br>
              <a:rPr lang="en-US" sz="500" dirty="0"/>
            </a:br>
            <a:r>
              <a:rPr lang="en-US" sz="500" dirty="0"/>
              <a:t>To view a copy of this license, visit https://creativecommons.org/licenses/by-nc-sa/4.0/</a:t>
            </a:r>
            <a:endParaRPr lang="de-AT" sz="500" dirty="0"/>
          </a:p>
        </p:txBody>
      </p:sp>
    </p:spTree>
    <p:extLst>
      <p:ext uri="{BB962C8B-B14F-4D97-AF65-F5344CB8AC3E}">
        <p14:creationId xmlns:p14="http://schemas.microsoft.com/office/powerpoint/2010/main" val="218143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283239-BB80-9A99-D935-7A38919C51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ruppieren 110">
            <a:extLst>
              <a:ext uri="{FF2B5EF4-FFF2-40B4-BE49-F238E27FC236}">
                <a16:creationId xmlns:a16="http://schemas.microsoft.com/office/drawing/2014/main" id="{C4FEF2A5-0896-D4E0-97D9-B3EEBD9B88BE}"/>
              </a:ext>
            </a:extLst>
          </p:cNvPr>
          <p:cNvGrpSpPr/>
          <p:nvPr/>
        </p:nvGrpSpPr>
        <p:grpSpPr>
          <a:xfrm>
            <a:off x="-12475" y="-6"/>
            <a:ext cx="6889189" cy="9906006"/>
            <a:chOff x="-12475" y="-6"/>
            <a:chExt cx="6889189" cy="9152307"/>
          </a:xfrm>
        </p:grpSpPr>
        <p:grpSp>
          <p:nvGrpSpPr>
            <p:cNvPr id="45" name="Gruppieren 44">
              <a:extLst>
                <a:ext uri="{FF2B5EF4-FFF2-40B4-BE49-F238E27FC236}">
                  <a16:creationId xmlns:a16="http://schemas.microsoft.com/office/drawing/2014/main" id="{9A847F02-56B2-D824-2BC7-574017617713}"/>
                </a:ext>
              </a:extLst>
            </p:cNvPr>
            <p:cNvGrpSpPr/>
            <p:nvPr/>
          </p:nvGrpSpPr>
          <p:grpSpPr>
            <a:xfrm>
              <a:off x="0" y="1"/>
              <a:ext cx="2288080" cy="2288080"/>
              <a:chOff x="0" y="0"/>
              <a:chExt cx="2664000" cy="2664000"/>
            </a:xfrm>
          </p:grpSpPr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FB8774E4-A94F-0A5F-C73D-2C6F9FD2F0F3}"/>
                  </a:ext>
                </a:extLst>
              </p:cNvPr>
              <p:cNvSpPr/>
              <p:nvPr/>
            </p:nvSpPr>
            <p:spPr>
              <a:xfrm>
                <a:off x="0" y="0"/>
                <a:ext cx="2664000" cy="2664000"/>
              </a:xfrm>
              <a:prstGeom prst="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pic>
            <p:nvPicPr>
              <p:cNvPr id="11" name="Grafik 10" descr="Salz und Pfeffer Silhouette">
                <a:extLst>
                  <a:ext uri="{FF2B5EF4-FFF2-40B4-BE49-F238E27FC236}">
                    <a16:creationId xmlns:a16="http://schemas.microsoft.com/office/drawing/2014/main" id="{8984888A-B981-513D-43EB-0215870C85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 l="52472" r="7415"/>
              <a:stretch/>
            </p:blipFill>
            <p:spPr>
              <a:xfrm>
                <a:off x="841549" y="109336"/>
                <a:ext cx="980902" cy="2445327"/>
              </a:xfrm>
              <a:prstGeom prst="rect">
                <a:avLst/>
              </a:prstGeom>
            </p:spPr>
          </p:pic>
        </p:grpSp>
        <p:grpSp>
          <p:nvGrpSpPr>
            <p:cNvPr id="64" name="Gruppieren 63">
              <a:extLst>
                <a:ext uri="{FF2B5EF4-FFF2-40B4-BE49-F238E27FC236}">
                  <a16:creationId xmlns:a16="http://schemas.microsoft.com/office/drawing/2014/main" id="{97B21E3D-4828-F7A5-563F-3208D847FC2E}"/>
                </a:ext>
              </a:extLst>
            </p:cNvPr>
            <p:cNvGrpSpPr/>
            <p:nvPr/>
          </p:nvGrpSpPr>
          <p:grpSpPr>
            <a:xfrm>
              <a:off x="2288080" y="1"/>
              <a:ext cx="2288080" cy="2288080"/>
              <a:chOff x="2377440" y="0"/>
              <a:chExt cx="2377440" cy="2377440"/>
            </a:xfrm>
          </p:grpSpPr>
          <p:sp>
            <p:nvSpPr>
              <p:cNvPr id="62" name="Rechteck 61">
                <a:extLst>
                  <a:ext uri="{FF2B5EF4-FFF2-40B4-BE49-F238E27FC236}">
                    <a16:creationId xmlns:a16="http://schemas.microsoft.com/office/drawing/2014/main" id="{5C4C1968-1376-709A-D020-F2ACDDD0A23E}"/>
                  </a:ext>
                </a:extLst>
              </p:cNvPr>
              <p:cNvSpPr/>
              <p:nvPr/>
            </p:nvSpPr>
            <p:spPr>
              <a:xfrm>
                <a:off x="2377440" y="0"/>
                <a:ext cx="2377440" cy="2377440"/>
              </a:xfrm>
              <a:prstGeom prst="rect">
                <a:avLst/>
              </a:prstGeom>
              <a:solidFill>
                <a:srgbClr val="DD4714"/>
              </a:solidFill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pic>
            <p:nvPicPr>
              <p:cNvPr id="63" name="Grafik 62" descr="Salz und Pfeffer Silhouette">
                <a:extLst>
                  <a:ext uri="{FF2B5EF4-FFF2-40B4-BE49-F238E27FC236}">
                    <a16:creationId xmlns:a16="http://schemas.microsoft.com/office/drawing/2014/main" id="{58B41B42-B24A-5255-1917-52D0A8DD66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 l="52472" r="7415"/>
              <a:stretch/>
            </p:blipFill>
            <p:spPr>
              <a:xfrm>
                <a:off x="3128466" y="97575"/>
                <a:ext cx="875389" cy="2182289"/>
              </a:xfrm>
              <a:prstGeom prst="rect">
                <a:avLst/>
              </a:prstGeom>
            </p:spPr>
          </p:pic>
        </p:grpSp>
        <p:grpSp>
          <p:nvGrpSpPr>
            <p:cNvPr id="74" name="Gruppieren 73">
              <a:extLst>
                <a:ext uri="{FF2B5EF4-FFF2-40B4-BE49-F238E27FC236}">
                  <a16:creationId xmlns:a16="http://schemas.microsoft.com/office/drawing/2014/main" id="{6438225E-A05C-B1FD-E311-920E0481CF54}"/>
                </a:ext>
              </a:extLst>
            </p:cNvPr>
            <p:cNvGrpSpPr/>
            <p:nvPr/>
          </p:nvGrpSpPr>
          <p:grpSpPr>
            <a:xfrm>
              <a:off x="4576159" y="2288077"/>
              <a:ext cx="2288080" cy="2288080"/>
              <a:chOff x="2377440" y="0"/>
              <a:chExt cx="2377440" cy="2377440"/>
            </a:xfrm>
          </p:grpSpPr>
          <p:sp>
            <p:nvSpPr>
              <p:cNvPr id="75" name="Rechteck 74">
                <a:extLst>
                  <a:ext uri="{FF2B5EF4-FFF2-40B4-BE49-F238E27FC236}">
                    <a16:creationId xmlns:a16="http://schemas.microsoft.com/office/drawing/2014/main" id="{076708CF-3B4C-EB49-E6A7-E72A54B4BB82}"/>
                  </a:ext>
                </a:extLst>
              </p:cNvPr>
              <p:cNvSpPr/>
              <p:nvPr/>
            </p:nvSpPr>
            <p:spPr>
              <a:xfrm>
                <a:off x="2377440" y="0"/>
                <a:ext cx="2377440" cy="2377440"/>
              </a:xfrm>
              <a:prstGeom prst="rect">
                <a:avLst/>
              </a:prstGeom>
              <a:solidFill>
                <a:srgbClr val="DD4714"/>
              </a:solidFill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pic>
            <p:nvPicPr>
              <p:cNvPr id="76" name="Grafik 75" descr="Salz und Pfeffer Silhouette">
                <a:extLst>
                  <a:ext uri="{FF2B5EF4-FFF2-40B4-BE49-F238E27FC236}">
                    <a16:creationId xmlns:a16="http://schemas.microsoft.com/office/drawing/2014/main" id="{1787A677-D065-0621-AD4F-3457EEAAE8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 l="52472" r="7415"/>
              <a:stretch/>
            </p:blipFill>
            <p:spPr>
              <a:xfrm>
                <a:off x="3128466" y="97575"/>
                <a:ext cx="875389" cy="2182289"/>
              </a:xfrm>
              <a:prstGeom prst="rect">
                <a:avLst/>
              </a:prstGeom>
            </p:spPr>
          </p:pic>
        </p:grpSp>
        <p:grpSp>
          <p:nvGrpSpPr>
            <p:cNvPr id="80" name="Gruppieren 79">
              <a:extLst>
                <a:ext uri="{FF2B5EF4-FFF2-40B4-BE49-F238E27FC236}">
                  <a16:creationId xmlns:a16="http://schemas.microsoft.com/office/drawing/2014/main" id="{DFEE0FBC-3C42-196B-E62D-BBC44B7E7F48}"/>
                </a:ext>
              </a:extLst>
            </p:cNvPr>
            <p:cNvGrpSpPr/>
            <p:nvPr/>
          </p:nvGrpSpPr>
          <p:grpSpPr>
            <a:xfrm>
              <a:off x="4576159" y="-6"/>
              <a:ext cx="2288080" cy="2288080"/>
              <a:chOff x="0" y="0"/>
              <a:chExt cx="2664000" cy="2664000"/>
            </a:xfrm>
          </p:grpSpPr>
          <p:sp>
            <p:nvSpPr>
              <p:cNvPr id="81" name="Rechteck 80">
                <a:extLst>
                  <a:ext uri="{FF2B5EF4-FFF2-40B4-BE49-F238E27FC236}">
                    <a16:creationId xmlns:a16="http://schemas.microsoft.com/office/drawing/2014/main" id="{D151D7FB-BACF-0B44-DB75-CDDBCA36FA44}"/>
                  </a:ext>
                </a:extLst>
              </p:cNvPr>
              <p:cNvSpPr/>
              <p:nvPr/>
            </p:nvSpPr>
            <p:spPr>
              <a:xfrm>
                <a:off x="0" y="0"/>
                <a:ext cx="2664000" cy="2664000"/>
              </a:xfrm>
              <a:prstGeom prst="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pic>
            <p:nvPicPr>
              <p:cNvPr id="82" name="Grafik 81" descr="Salz und Pfeffer Silhouette">
                <a:extLst>
                  <a:ext uri="{FF2B5EF4-FFF2-40B4-BE49-F238E27FC236}">
                    <a16:creationId xmlns:a16="http://schemas.microsoft.com/office/drawing/2014/main" id="{92878F52-145E-A9E6-2B97-35DD6ACDB8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 l="52472" r="7415"/>
              <a:stretch/>
            </p:blipFill>
            <p:spPr>
              <a:xfrm>
                <a:off x="841549" y="109336"/>
                <a:ext cx="980902" cy="2445327"/>
              </a:xfrm>
              <a:prstGeom prst="rect">
                <a:avLst/>
              </a:prstGeom>
            </p:spPr>
          </p:pic>
        </p:grpSp>
        <p:grpSp>
          <p:nvGrpSpPr>
            <p:cNvPr id="87" name="Gruppieren 86">
              <a:extLst>
                <a:ext uri="{FF2B5EF4-FFF2-40B4-BE49-F238E27FC236}">
                  <a16:creationId xmlns:a16="http://schemas.microsoft.com/office/drawing/2014/main" id="{7749DE08-B5F9-F310-9C0E-79630315BC50}"/>
                </a:ext>
              </a:extLst>
            </p:cNvPr>
            <p:cNvGrpSpPr/>
            <p:nvPr/>
          </p:nvGrpSpPr>
          <p:grpSpPr>
            <a:xfrm>
              <a:off x="2281842" y="2288077"/>
              <a:ext cx="2288080" cy="2288080"/>
              <a:chOff x="0" y="0"/>
              <a:chExt cx="2664000" cy="2664000"/>
            </a:xfrm>
          </p:grpSpPr>
          <p:sp>
            <p:nvSpPr>
              <p:cNvPr id="88" name="Rechteck 87">
                <a:extLst>
                  <a:ext uri="{FF2B5EF4-FFF2-40B4-BE49-F238E27FC236}">
                    <a16:creationId xmlns:a16="http://schemas.microsoft.com/office/drawing/2014/main" id="{0F1910E6-D4F2-F29E-8219-7E4AC4EE1CD9}"/>
                  </a:ext>
                </a:extLst>
              </p:cNvPr>
              <p:cNvSpPr/>
              <p:nvPr/>
            </p:nvSpPr>
            <p:spPr>
              <a:xfrm>
                <a:off x="0" y="0"/>
                <a:ext cx="2664000" cy="2664000"/>
              </a:xfrm>
              <a:prstGeom prst="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pic>
            <p:nvPicPr>
              <p:cNvPr id="89" name="Grafik 88" descr="Salz und Pfeffer Silhouette">
                <a:extLst>
                  <a:ext uri="{FF2B5EF4-FFF2-40B4-BE49-F238E27FC236}">
                    <a16:creationId xmlns:a16="http://schemas.microsoft.com/office/drawing/2014/main" id="{1E0106B6-7505-5908-EF9E-5FF4191C34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 l="52472" r="7415"/>
              <a:stretch/>
            </p:blipFill>
            <p:spPr>
              <a:xfrm>
                <a:off x="841549" y="109336"/>
                <a:ext cx="980902" cy="2445327"/>
              </a:xfrm>
              <a:prstGeom prst="rect">
                <a:avLst/>
              </a:prstGeom>
            </p:spPr>
          </p:pic>
        </p:grpSp>
        <p:grpSp>
          <p:nvGrpSpPr>
            <p:cNvPr id="90" name="Gruppieren 89">
              <a:extLst>
                <a:ext uri="{FF2B5EF4-FFF2-40B4-BE49-F238E27FC236}">
                  <a16:creationId xmlns:a16="http://schemas.microsoft.com/office/drawing/2014/main" id="{F50C3C23-759B-6881-D6EF-F4409E58079D}"/>
                </a:ext>
              </a:extLst>
            </p:cNvPr>
            <p:cNvGrpSpPr/>
            <p:nvPr/>
          </p:nvGrpSpPr>
          <p:grpSpPr>
            <a:xfrm>
              <a:off x="-12475" y="2288074"/>
              <a:ext cx="2288080" cy="2288080"/>
              <a:chOff x="2377440" y="0"/>
              <a:chExt cx="2377440" cy="2377440"/>
            </a:xfrm>
          </p:grpSpPr>
          <p:sp>
            <p:nvSpPr>
              <p:cNvPr id="91" name="Rechteck 90">
                <a:extLst>
                  <a:ext uri="{FF2B5EF4-FFF2-40B4-BE49-F238E27FC236}">
                    <a16:creationId xmlns:a16="http://schemas.microsoft.com/office/drawing/2014/main" id="{F153F639-587B-C02F-9F9D-06D901690131}"/>
                  </a:ext>
                </a:extLst>
              </p:cNvPr>
              <p:cNvSpPr/>
              <p:nvPr/>
            </p:nvSpPr>
            <p:spPr>
              <a:xfrm>
                <a:off x="2377440" y="0"/>
                <a:ext cx="2377440" cy="2377440"/>
              </a:xfrm>
              <a:prstGeom prst="rect">
                <a:avLst/>
              </a:prstGeom>
              <a:solidFill>
                <a:srgbClr val="DD4714"/>
              </a:solidFill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pic>
            <p:nvPicPr>
              <p:cNvPr id="92" name="Grafik 91" descr="Salz und Pfeffer Silhouette">
                <a:extLst>
                  <a:ext uri="{FF2B5EF4-FFF2-40B4-BE49-F238E27FC236}">
                    <a16:creationId xmlns:a16="http://schemas.microsoft.com/office/drawing/2014/main" id="{B1945A97-8597-E64F-0EE3-5166A52BFF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 l="52472" r="7415"/>
              <a:stretch/>
            </p:blipFill>
            <p:spPr>
              <a:xfrm>
                <a:off x="3128466" y="97575"/>
                <a:ext cx="875389" cy="2182289"/>
              </a:xfrm>
              <a:prstGeom prst="rect">
                <a:avLst/>
              </a:prstGeom>
            </p:spPr>
          </p:pic>
        </p:grpSp>
        <p:grpSp>
          <p:nvGrpSpPr>
            <p:cNvPr id="93" name="Gruppieren 92">
              <a:extLst>
                <a:ext uri="{FF2B5EF4-FFF2-40B4-BE49-F238E27FC236}">
                  <a16:creationId xmlns:a16="http://schemas.microsoft.com/office/drawing/2014/main" id="{EFB7DE4A-E179-41C5-0ABA-1C97E994BEAC}"/>
                </a:ext>
              </a:extLst>
            </p:cNvPr>
            <p:cNvGrpSpPr/>
            <p:nvPr/>
          </p:nvGrpSpPr>
          <p:grpSpPr>
            <a:xfrm>
              <a:off x="12475" y="4576145"/>
              <a:ext cx="2288080" cy="2288080"/>
              <a:chOff x="0" y="0"/>
              <a:chExt cx="2664000" cy="2664000"/>
            </a:xfrm>
          </p:grpSpPr>
          <p:sp>
            <p:nvSpPr>
              <p:cNvPr id="94" name="Rechteck 93">
                <a:extLst>
                  <a:ext uri="{FF2B5EF4-FFF2-40B4-BE49-F238E27FC236}">
                    <a16:creationId xmlns:a16="http://schemas.microsoft.com/office/drawing/2014/main" id="{466B6C21-9BB8-0A77-4B33-116F19BFB9D9}"/>
                  </a:ext>
                </a:extLst>
              </p:cNvPr>
              <p:cNvSpPr/>
              <p:nvPr/>
            </p:nvSpPr>
            <p:spPr>
              <a:xfrm>
                <a:off x="0" y="0"/>
                <a:ext cx="2664000" cy="2664000"/>
              </a:xfrm>
              <a:prstGeom prst="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pic>
            <p:nvPicPr>
              <p:cNvPr id="95" name="Grafik 94" descr="Salz und Pfeffer Silhouette">
                <a:extLst>
                  <a:ext uri="{FF2B5EF4-FFF2-40B4-BE49-F238E27FC236}">
                    <a16:creationId xmlns:a16="http://schemas.microsoft.com/office/drawing/2014/main" id="{95DA6DE3-ABB6-CDB4-DF43-39A92338EF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 l="52472" r="7415"/>
              <a:stretch/>
            </p:blipFill>
            <p:spPr>
              <a:xfrm>
                <a:off x="841549" y="109336"/>
                <a:ext cx="980902" cy="2445327"/>
              </a:xfrm>
              <a:prstGeom prst="rect">
                <a:avLst/>
              </a:prstGeom>
            </p:spPr>
          </p:pic>
        </p:grpSp>
        <p:grpSp>
          <p:nvGrpSpPr>
            <p:cNvPr id="96" name="Gruppieren 95">
              <a:extLst>
                <a:ext uri="{FF2B5EF4-FFF2-40B4-BE49-F238E27FC236}">
                  <a16:creationId xmlns:a16="http://schemas.microsoft.com/office/drawing/2014/main" id="{BF84AC33-E04D-04AF-683E-AA8F91B3478E}"/>
                </a:ext>
              </a:extLst>
            </p:cNvPr>
            <p:cNvGrpSpPr/>
            <p:nvPr/>
          </p:nvGrpSpPr>
          <p:grpSpPr>
            <a:xfrm>
              <a:off x="2300555" y="4576145"/>
              <a:ext cx="2288080" cy="2288080"/>
              <a:chOff x="2377440" y="0"/>
              <a:chExt cx="2377440" cy="2377440"/>
            </a:xfrm>
          </p:grpSpPr>
          <p:sp>
            <p:nvSpPr>
              <p:cNvPr id="97" name="Rechteck 96">
                <a:extLst>
                  <a:ext uri="{FF2B5EF4-FFF2-40B4-BE49-F238E27FC236}">
                    <a16:creationId xmlns:a16="http://schemas.microsoft.com/office/drawing/2014/main" id="{20E78D3F-778B-F0CC-8080-688CB2E4C8C2}"/>
                  </a:ext>
                </a:extLst>
              </p:cNvPr>
              <p:cNvSpPr/>
              <p:nvPr/>
            </p:nvSpPr>
            <p:spPr>
              <a:xfrm>
                <a:off x="2377440" y="0"/>
                <a:ext cx="2377440" cy="2377440"/>
              </a:xfrm>
              <a:prstGeom prst="rect">
                <a:avLst/>
              </a:prstGeom>
              <a:solidFill>
                <a:srgbClr val="DD4714"/>
              </a:solidFill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pic>
            <p:nvPicPr>
              <p:cNvPr id="98" name="Grafik 97" descr="Salz und Pfeffer Silhouette">
                <a:extLst>
                  <a:ext uri="{FF2B5EF4-FFF2-40B4-BE49-F238E27FC236}">
                    <a16:creationId xmlns:a16="http://schemas.microsoft.com/office/drawing/2014/main" id="{9F6519D2-9D55-3EEA-2F7C-4F10AD435E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 l="52472" r="7415"/>
              <a:stretch/>
            </p:blipFill>
            <p:spPr>
              <a:xfrm>
                <a:off x="3128466" y="97575"/>
                <a:ext cx="875389" cy="2182289"/>
              </a:xfrm>
              <a:prstGeom prst="rect">
                <a:avLst/>
              </a:prstGeom>
            </p:spPr>
          </p:pic>
        </p:grpSp>
        <p:grpSp>
          <p:nvGrpSpPr>
            <p:cNvPr id="99" name="Gruppieren 98">
              <a:extLst>
                <a:ext uri="{FF2B5EF4-FFF2-40B4-BE49-F238E27FC236}">
                  <a16:creationId xmlns:a16="http://schemas.microsoft.com/office/drawing/2014/main" id="{0F7B0E1B-6837-A6C2-6E4C-795A1F9EC1C9}"/>
                </a:ext>
              </a:extLst>
            </p:cNvPr>
            <p:cNvGrpSpPr/>
            <p:nvPr/>
          </p:nvGrpSpPr>
          <p:grpSpPr>
            <a:xfrm>
              <a:off x="4588634" y="6864221"/>
              <a:ext cx="2288080" cy="2288080"/>
              <a:chOff x="2377440" y="0"/>
              <a:chExt cx="2377440" cy="2377440"/>
            </a:xfrm>
          </p:grpSpPr>
          <p:sp>
            <p:nvSpPr>
              <p:cNvPr id="100" name="Rechteck 99">
                <a:extLst>
                  <a:ext uri="{FF2B5EF4-FFF2-40B4-BE49-F238E27FC236}">
                    <a16:creationId xmlns:a16="http://schemas.microsoft.com/office/drawing/2014/main" id="{7D33F963-FD14-9FCB-C68F-EFD4CA09B587}"/>
                  </a:ext>
                </a:extLst>
              </p:cNvPr>
              <p:cNvSpPr/>
              <p:nvPr/>
            </p:nvSpPr>
            <p:spPr>
              <a:xfrm>
                <a:off x="2377440" y="0"/>
                <a:ext cx="2377440" cy="2377440"/>
              </a:xfrm>
              <a:prstGeom prst="rect">
                <a:avLst/>
              </a:prstGeom>
              <a:solidFill>
                <a:srgbClr val="DD4714"/>
              </a:solidFill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pic>
            <p:nvPicPr>
              <p:cNvPr id="101" name="Grafik 100" descr="Salz und Pfeffer Silhouette">
                <a:extLst>
                  <a:ext uri="{FF2B5EF4-FFF2-40B4-BE49-F238E27FC236}">
                    <a16:creationId xmlns:a16="http://schemas.microsoft.com/office/drawing/2014/main" id="{487F3A6B-1FCF-9659-5F05-54F9D62F61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 l="52472" r="7415"/>
              <a:stretch/>
            </p:blipFill>
            <p:spPr>
              <a:xfrm>
                <a:off x="3128466" y="97575"/>
                <a:ext cx="875389" cy="2182289"/>
              </a:xfrm>
              <a:prstGeom prst="rect">
                <a:avLst/>
              </a:prstGeom>
            </p:spPr>
          </p:pic>
        </p:grpSp>
        <p:grpSp>
          <p:nvGrpSpPr>
            <p:cNvPr id="102" name="Gruppieren 101">
              <a:extLst>
                <a:ext uri="{FF2B5EF4-FFF2-40B4-BE49-F238E27FC236}">
                  <a16:creationId xmlns:a16="http://schemas.microsoft.com/office/drawing/2014/main" id="{E6579C38-2607-7DCC-1F97-7441EC406646}"/>
                </a:ext>
              </a:extLst>
            </p:cNvPr>
            <p:cNvGrpSpPr/>
            <p:nvPr/>
          </p:nvGrpSpPr>
          <p:grpSpPr>
            <a:xfrm>
              <a:off x="4588634" y="4576138"/>
              <a:ext cx="2288080" cy="2288080"/>
              <a:chOff x="0" y="0"/>
              <a:chExt cx="2664000" cy="2664000"/>
            </a:xfrm>
          </p:grpSpPr>
          <p:sp>
            <p:nvSpPr>
              <p:cNvPr id="103" name="Rechteck 102">
                <a:extLst>
                  <a:ext uri="{FF2B5EF4-FFF2-40B4-BE49-F238E27FC236}">
                    <a16:creationId xmlns:a16="http://schemas.microsoft.com/office/drawing/2014/main" id="{59E6C7E5-7BEA-BD5C-DEE4-74AA45727D24}"/>
                  </a:ext>
                </a:extLst>
              </p:cNvPr>
              <p:cNvSpPr/>
              <p:nvPr/>
            </p:nvSpPr>
            <p:spPr>
              <a:xfrm>
                <a:off x="0" y="0"/>
                <a:ext cx="2664000" cy="2664000"/>
              </a:xfrm>
              <a:prstGeom prst="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pic>
            <p:nvPicPr>
              <p:cNvPr id="104" name="Grafik 103" descr="Salz und Pfeffer Silhouette">
                <a:extLst>
                  <a:ext uri="{FF2B5EF4-FFF2-40B4-BE49-F238E27FC236}">
                    <a16:creationId xmlns:a16="http://schemas.microsoft.com/office/drawing/2014/main" id="{01EA07FB-326E-7ED4-66FE-B962E8F2AB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 l="52472" r="7415"/>
              <a:stretch/>
            </p:blipFill>
            <p:spPr>
              <a:xfrm>
                <a:off x="841549" y="109336"/>
                <a:ext cx="980902" cy="2445327"/>
              </a:xfrm>
              <a:prstGeom prst="rect">
                <a:avLst/>
              </a:prstGeom>
            </p:spPr>
          </p:pic>
        </p:grpSp>
        <p:grpSp>
          <p:nvGrpSpPr>
            <p:cNvPr id="105" name="Gruppieren 104">
              <a:extLst>
                <a:ext uri="{FF2B5EF4-FFF2-40B4-BE49-F238E27FC236}">
                  <a16:creationId xmlns:a16="http://schemas.microsoft.com/office/drawing/2014/main" id="{BA39FE63-9EB7-9AB9-D2CF-5D235D62201F}"/>
                </a:ext>
              </a:extLst>
            </p:cNvPr>
            <p:cNvGrpSpPr/>
            <p:nvPr/>
          </p:nvGrpSpPr>
          <p:grpSpPr>
            <a:xfrm>
              <a:off x="2294317" y="6864221"/>
              <a:ext cx="2288080" cy="2288080"/>
              <a:chOff x="0" y="0"/>
              <a:chExt cx="2664000" cy="2664000"/>
            </a:xfrm>
          </p:grpSpPr>
          <p:sp>
            <p:nvSpPr>
              <p:cNvPr id="106" name="Rechteck 105">
                <a:extLst>
                  <a:ext uri="{FF2B5EF4-FFF2-40B4-BE49-F238E27FC236}">
                    <a16:creationId xmlns:a16="http://schemas.microsoft.com/office/drawing/2014/main" id="{F9736AA7-7FE3-F90A-6B44-A2330C77C81D}"/>
                  </a:ext>
                </a:extLst>
              </p:cNvPr>
              <p:cNvSpPr/>
              <p:nvPr/>
            </p:nvSpPr>
            <p:spPr>
              <a:xfrm>
                <a:off x="0" y="0"/>
                <a:ext cx="2664000" cy="2664000"/>
              </a:xfrm>
              <a:prstGeom prst="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pic>
            <p:nvPicPr>
              <p:cNvPr id="107" name="Grafik 106" descr="Salz und Pfeffer Silhouette">
                <a:extLst>
                  <a:ext uri="{FF2B5EF4-FFF2-40B4-BE49-F238E27FC236}">
                    <a16:creationId xmlns:a16="http://schemas.microsoft.com/office/drawing/2014/main" id="{50E826AC-20DC-D42D-0D9E-D411325EE5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 l="52472" r="7415"/>
              <a:stretch/>
            </p:blipFill>
            <p:spPr>
              <a:xfrm>
                <a:off x="841549" y="109336"/>
                <a:ext cx="980902" cy="2445327"/>
              </a:xfrm>
              <a:prstGeom prst="rect">
                <a:avLst/>
              </a:prstGeom>
            </p:spPr>
          </p:pic>
        </p:grpSp>
        <p:grpSp>
          <p:nvGrpSpPr>
            <p:cNvPr id="108" name="Gruppieren 107">
              <a:extLst>
                <a:ext uri="{FF2B5EF4-FFF2-40B4-BE49-F238E27FC236}">
                  <a16:creationId xmlns:a16="http://schemas.microsoft.com/office/drawing/2014/main" id="{E7416D30-7C35-0E87-61B9-DD93F33FFF76}"/>
                </a:ext>
              </a:extLst>
            </p:cNvPr>
            <p:cNvGrpSpPr/>
            <p:nvPr/>
          </p:nvGrpSpPr>
          <p:grpSpPr>
            <a:xfrm>
              <a:off x="0" y="6864218"/>
              <a:ext cx="2288080" cy="2288080"/>
              <a:chOff x="2377440" y="0"/>
              <a:chExt cx="2377440" cy="2377440"/>
            </a:xfrm>
          </p:grpSpPr>
          <p:sp>
            <p:nvSpPr>
              <p:cNvPr id="109" name="Rechteck 108">
                <a:extLst>
                  <a:ext uri="{FF2B5EF4-FFF2-40B4-BE49-F238E27FC236}">
                    <a16:creationId xmlns:a16="http://schemas.microsoft.com/office/drawing/2014/main" id="{99AE00AD-0F48-B8F7-34AC-FF59DAD473EC}"/>
                  </a:ext>
                </a:extLst>
              </p:cNvPr>
              <p:cNvSpPr/>
              <p:nvPr/>
            </p:nvSpPr>
            <p:spPr>
              <a:xfrm>
                <a:off x="2377440" y="0"/>
                <a:ext cx="2377440" cy="2377440"/>
              </a:xfrm>
              <a:prstGeom prst="rect">
                <a:avLst/>
              </a:prstGeom>
              <a:solidFill>
                <a:srgbClr val="DD4714"/>
              </a:solidFill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pic>
            <p:nvPicPr>
              <p:cNvPr id="110" name="Grafik 109" descr="Salz und Pfeffer Silhouette">
                <a:extLst>
                  <a:ext uri="{FF2B5EF4-FFF2-40B4-BE49-F238E27FC236}">
                    <a16:creationId xmlns:a16="http://schemas.microsoft.com/office/drawing/2014/main" id="{08AB07BB-B7CC-4952-2E9F-68A87BB801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 l="52472" r="7415"/>
              <a:stretch/>
            </p:blipFill>
            <p:spPr>
              <a:xfrm>
                <a:off x="3128466" y="97575"/>
                <a:ext cx="875389" cy="2182289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634704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186</Words>
  <Application>Microsoft Office PowerPoint</Application>
  <PresentationFormat>A4-Papier (210 x 297 mm)</PresentationFormat>
  <Paragraphs>15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Aptos</vt:lpstr>
      <vt:lpstr>Sue Ellen Francisco </vt:lpstr>
      <vt:lpstr>Arial</vt:lpstr>
      <vt:lpstr>Aptos Display</vt:lpstr>
      <vt:lpstr>Office</vt:lpstr>
      <vt:lpstr>DATEN*EI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 Nöhrer</dc:creator>
  <cp:lastModifiedBy>Georg Nöhrer</cp:lastModifiedBy>
  <cp:revision>15</cp:revision>
  <dcterms:created xsi:type="dcterms:W3CDTF">2024-12-10T08:58:35Z</dcterms:created>
  <dcterms:modified xsi:type="dcterms:W3CDTF">2025-03-27T08:24:20Z</dcterms:modified>
</cp:coreProperties>
</file>